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5"/>
    <p:restoredTop sz="94168"/>
  </p:normalViewPr>
  <p:slideViewPr>
    <p:cSldViewPr snapToGrid="0" snapToObjects="1">
      <p:cViewPr>
        <p:scale>
          <a:sx n="80" d="100"/>
          <a:sy n="80" d="100"/>
        </p:scale>
        <p:origin x="76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5A43-44D8-4844-8AB9-66E112232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BBC5F-D07B-9446-A3C3-1E2C51746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44CBB-A2A5-DF45-B3A4-7BE8CB71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132C3-BF76-134C-A2AB-7741D2E0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351B3-777B-4447-83F2-C76A55D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9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5BF1-32EF-0749-B379-B5808D90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F01C1-1991-4742-9980-75CDA6EA0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60383-0DD5-7446-9FE1-78841555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F5BA0-CEA6-F24F-B6AB-15A3ABFE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732A7-506C-824E-8CB9-9323893E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0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F6D18-0B5F-394F-A734-1C29D3A10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D581C-C2AB-0E44-967D-7E747FB4F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483B8-BAF0-3141-B1BA-F9235364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80BA9-F5C9-DB48-8D15-39BDFC77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322F1-88ED-C54E-BD25-0708B804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2982-0319-7245-BB49-79A676C2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25AB-1842-5C4A-AD37-0D1EE88DF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875D8-C651-5A4F-8E96-BD6B281B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27172-9085-8347-90B9-5A5E0BEF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C8654-2326-2445-9742-74AB6952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BEA1-9B35-424D-B10D-01D73453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47FD-17C9-E947-98FD-4E5E5318E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DA1-A399-8A40-B9FB-A233ABC0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7C102-EF8F-DD48-9D55-79BF8F8A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81AD-6301-F543-9DEB-5792E525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8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DC83-6011-584C-A565-0B6B7FCB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C0B62-7FE0-4540-9E86-9A2FD56CB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6271A-DF79-B445-A023-4490641AD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6EE04-2D5E-0345-96E4-29955DFE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B6402-E72A-0844-939C-B7044940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A5331-908F-084A-A115-147020C1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9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897C-2729-F841-8D2A-E1543156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DD003-AFAC-5344-9922-07742A2CD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DA404-37E2-D047-8763-12152F03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933A7-C030-0543-8A16-A21B5A645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5017E-4CF6-D647-9F46-F20FDA8CA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64635-BC36-D04D-A01C-557C7B48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282F2-AC50-0A4E-AC41-7BAA15B8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D5355-CDA2-BA40-9E48-DD68CACF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5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A85B-8CE0-5A4E-AAF6-B0CD34A2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290AF-496E-8C49-A2BF-52CB467C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8F54-AADD-454F-A224-7B142CC7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13549-57EB-184A-8B55-374E3C2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2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542FA-46E7-4D42-BC59-FFDED261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6FC68-0E1A-C34D-9219-31CE0E10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6D077-5270-2F4E-9587-32A6A6AB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8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BE51-12C1-1644-BDFD-A2A518A6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2A06-1609-8E4E-9D09-E59C2ACF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EFB58-FE9F-7246-B8B2-777D1FE24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1FC3D-4A13-3A4B-8D14-038AA754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5983A-FDF1-694E-A951-1E8F18E3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6DC54-3FE6-004F-8DBD-950E3D9B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2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8602-94E2-AE4C-BC08-ED2ED4B2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AF2AE-B110-C946-BAB9-D2D942606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77DA8-82C2-E645-BB3A-AAC1B0FC1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3048B-F69B-A34D-AF8A-1967423B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DA2D7-28E3-C749-BC9D-C2A96E4C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E7233-24A1-4E41-A4F4-927C34F4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8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214D3-DB66-A149-BD29-51A4DDBB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F6BD6-DB52-3745-A985-A5801819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F3428-733B-BA45-9F0C-4DD922351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64C8-FF16-AF48-AF7E-58108AF15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E10E-290C-0C4A-8059-00DD82AF3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3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10" Type="http://schemas.openxmlformats.org/officeDocument/2006/relationships/image" Target="../media/image50.jpg"/><Relationship Id="rId4" Type="http://schemas.openxmlformats.org/officeDocument/2006/relationships/image" Target="../media/image44.jpeg"/><Relationship Id="rId9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5468-67A1-CB4B-9830-333D70EF2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07" y="29520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GCSE Art &amp; Design</a:t>
            </a:r>
            <a:br>
              <a:rPr lang="en-US" dirty="0"/>
            </a:br>
            <a:br>
              <a:rPr lang="en-US" dirty="0"/>
            </a:br>
            <a:r>
              <a:rPr lang="en-US" sz="5300" i="1" dirty="0"/>
              <a:t>What is </a:t>
            </a:r>
            <a:br>
              <a:rPr lang="en-US" sz="5300" dirty="0"/>
            </a:br>
            <a:r>
              <a:rPr lang="en-US" sz="5300" i="1" dirty="0"/>
              <a:t>Fine Art?</a:t>
            </a:r>
            <a:br>
              <a:rPr lang="en-US" sz="5300" i="1" dirty="0"/>
            </a:br>
            <a:br>
              <a:rPr lang="en-US" sz="5300" i="1" dirty="0"/>
            </a:br>
            <a:endParaRPr lang="en-US" sz="5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04B64D-9813-7748-ACB1-9FD0A91982A2}"/>
              </a:ext>
            </a:extLst>
          </p:cNvPr>
          <p:cNvSpPr/>
          <p:nvPr/>
        </p:nvSpPr>
        <p:spPr>
          <a:xfrm>
            <a:off x="9191625" y="0"/>
            <a:ext cx="3000375" cy="685800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81" y="157021"/>
            <a:ext cx="4792651" cy="1325563"/>
          </a:xfrm>
        </p:spPr>
        <p:txBody>
          <a:bodyPr>
            <a:normAutofit/>
          </a:bodyPr>
          <a:lstStyle/>
          <a:p>
            <a:r>
              <a:rPr lang="en-US" dirty="0"/>
              <a:t>Unit 1:</a:t>
            </a:r>
            <a:br>
              <a:rPr lang="en-US" dirty="0"/>
            </a:br>
            <a:r>
              <a:rPr lang="en-US" b="1" dirty="0"/>
              <a:t>Natural 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93476-1239-3340-BF1B-FA43E3942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36" y="157021"/>
            <a:ext cx="1862753" cy="5317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BC362E-76C5-104A-93C2-26788AB2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8" y="1445450"/>
            <a:ext cx="2810937" cy="5412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923B4-26C9-F645-826F-4EA5BEB16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847" y="3920906"/>
            <a:ext cx="1866140" cy="2808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B6ED9E-F311-5E49-82C2-0743D101D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853" y="2534653"/>
            <a:ext cx="3108703" cy="4079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68C422-CED2-FA40-A074-33AC85258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539886" y="45300"/>
            <a:ext cx="2832975" cy="3796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857B1C-5DD8-E34C-A874-5238CBE7DB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5983" y="3913137"/>
            <a:ext cx="1821156" cy="2845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3C23FF-3142-DC42-B7F1-12AA02AF18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5193" y="142639"/>
            <a:ext cx="3095363" cy="220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9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81" y="157021"/>
            <a:ext cx="4792651" cy="1325563"/>
          </a:xfrm>
        </p:spPr>
        <p:txBody>
          <a:bodyPr>
            <a:normAutofit/>
          </a:bodyPr>
          <a:lstStyle/>
          <a:p>
            <a:r>
              <a:rPr lang="en-US" dirty="0"/>
              <a:t>Unit 1:</a:t>
            </a:r>
            <a:br>
              <a:rPr lang="en-US" dirty="0"/>
            </a:br>
            <a:r>
              <a:rPr lang="en-US" b="1" dirty="0"/>
              <a:t>Natural Forms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819FF-7045-174D-A880-8DAE438A9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800" y="4113782"/>
            <a:ext cx="1264014" cy="2590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7B82CD-1543-0842-9085-82C3AE64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12" y="5190875"/>
            <a:ext cx="1915703" cy="15454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2F3CB2-41CD-AA45-B5C6-251578D3C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620" y="4095767"/>
            <a:ext cx="1385380" cy="25901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864DBB-811C-4040-AE62-CCEB4F819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498" y="637481"/>
            <a:ext cx="1371920" cy="16902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A4D297-2825-A746-B464-C959F062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715" y="-14056"/>
            <a:ext cx="2074735" cy="27515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9FA023-4BE2-2B44-9A1B-C71F1829D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2334" y="14055"/>
            <a:ext cx="1954258" cy="27234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7C6AB2-9CA8-C94D-A44A-6C57EC60A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528" y="2797184"/>
            <a:ext cx="1926918" cy="22309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535B7F-1B23-9640-B912-B735F42212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4796" y="2848715"/>
            <a:ext cx="3059622" cy="38082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727438-0B9C-6440-A20F-A476DCEE31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93" y="1625550"/>
            <a:ext cx="3564353" cy="51758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0329AD-4633-5541-BC02-2644521055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3321" y="-14056"/>
            <a:ext cx="2829502" cy="39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81" y="157021"/>
            <a:ext cx="4792651" cy="1325563"/>
          </a:xfrm>
        </p:spPr>
        <p:txBody>
          <a:bodyPr>
            <a:normAutofit/>
          </a:bodyPr>
          <a:lstStyle/>
          <a:p>
            <a:r>
              <a:rPr lang="en-US" dirty="0"/>
              <a:t>Unit 2:</a:t>
            </a:r>
            <a:br>
              <a:rPr lang="en-US" dirty="0"/>
            </a:br>
            <a:r>
              <a:rPr lang="en-US" b="1" dirty="0"/>
              <a:t>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A1D1A-82E8-584E-9CAE-8C6529FCB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007" y="3043452"/>
            <a:ext cx="2842014" cy="3814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9F7A52-7F68-7642-A888-DB857B4D1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307" y="29443"/>
            <a:ext cx="2397857" cy="2984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295528-AA10-3643-9C55-4CD4BBC6E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830" y="157021"/>
            <a:ext cx="1891541" cy="218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4EEE76-F060-964D-A369-20B417D95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0" y="1596787"/>
            <a:ext cx="3075052" cy="49506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C276DA-0B0C-9D41-9869-65FF3A7A5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0954" y="158121"/>
            <a:ext cx="2111046" cy="6389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BA29E0-19C7-1640-8F50-6252007BC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229" y="2455225"/>
            <a:ext cx="1831141" cy="1820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A579DC-6FD0-FD43-88E5-17D57812F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741" y="0"/>
            <a:ext cx="2113584" cy="47747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40AC39-F817-6E40-894C-27C8321CCC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3830" y="4386301"/>
            <a:ext cx="2349147" cy="23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81" y="157021"/>
            <a:ext cx="4792651" cy="1325563"/>
          </a:xfrm>
        </p:spPr>
        <p:txBody>
          <a:bodyPr>
            <a:normAutofit/>
          </a:bodyPr>
          <a:lstStyle/>
          <a:p>
            <a:r>
              <a:rPr lang="en-US" dirty="0"/>
              <a:t>Unit 2:</a:t>
            </a:r>
            <a:br>
              <a:rPr lang="en-US" dirty="0"/>
            </a:br>
            <a:r>
              <a:rPr lang="en-US" b="1" dirty="0"/>
              <a:t>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AB67A-CB90-4D49-983C-0C87880A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344" y="1790770"/>
            <a:ext cx="2266887" cy="2021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ACB11D-C42B-3340-BF62-F3BEC9CF1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873" y="68238"/>
            <a:ext cx="4572390" cy="6112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B30D9-E64F-5142-A216-A9773EF92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985" y="4252697"/>
            <a:ext cx="2249246" cy="2605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4AF71-CC7B-7741-B204-12F98CF04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465" y="2801625"/>
            <a:ext cx="2474536" cy="38994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58F152-9400-6C4A-B4F3-6D0FD0C04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464" y="157021"/>
            <a:ext cx="2449701" cy="24497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4748C2-55E9-4A43-A83A-E4E6655704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82584"/>
            <a:ext cx="2167594" cy="51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4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A901746-F0FC-244E-95F5-4B895D29E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12" y="1170314"/>
            <a:ext cx="3415941" cy="2896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81" y="157021"/>
            <a:ext cx="4792651" cy="1325563"/>
          </a:xfrm>
        </p:spPr>
        <p:txBody>
          <a:bodyPr>
            <a:normAutofit/>
          </a:bodyPr>
          <a:lstStyle/>
          <a:p>
            <a:r>
              <a:rPr lang="en-US" dirty="0"/>
              <a:t>Unit 3:</a:t>
            </a:r>
            <a:br>
              <a:rPr lang="en-US" dirty="0"/>
            </a:br>
            <a:r>
              <a:rPr lang="en-US" b="1" dirty="0"/>
              <a:t>Human Figure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DB7CA-E1D3-0743-BC0C-65211E7D4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548" y="2215387"/>
            <a:ext cx="1904080" cy="1893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545F99-43EC-3543-B9A4-2D77FF3FC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497" y="4186079"/>
            <a:ext cx="2118753" cy="2118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5FA13-0804-394D-8ABB-352B04ADC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548" y="140979"/>
            <a:ext cx="1890440" cy="189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659CF7-0F64-FC41-ABF4-A7A58B468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1292" y="3523174"/>
            <a:ext cx="2344395" cy="33384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F9EAB4-FBCA-E746-98AC-76221EF7C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026" y="3152825"/>
            <a:ext cx="2515390" cy="3556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FFAF8D-EC52-284A-970E-0180895E54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81" y="4427621"/>
            <a:ext cx="2351170" cy="23511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52E7B6-2FEF-0240-A01A-A0C519E5F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1292" y="0"/>
            <a:ext cx="2380708" cy="31812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66EF17-0563-B54B-BF2D-CBC9CA5E2A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5150" y="24699"/>
            <a:ext cx="3728975" cy="29958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FE81D6-B958-5B4E-A6FC-798285AC8D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7548" y="4263323"/>
            <a:ext cx="1917721" cy="24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4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81" y="157021"/>
            <a:ext cx="4792651" cy="1325563"/>
          </a:xfrm>
        </p:spPr>
        <p:txBody>
          <a:bodyPr>
            <a:normAutofit/>
          </a:bodyPr>
          <a:lstStyle/>
          <a:p>
            <a:r>
              <a:rPr lang="en-US" dirty="0"/>
              <a:t>Unit 3:</a:t>
            </a:r>
            <a:br>
              <a:rPr lang="en-US" dirty="0"/>
            </a:br>
            <a:r>
              <a:rPr lang="en-US" b="1" dirty="0"/>
              <a:t>Human Figure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E52CB-7AF4-714E-8B48-6B4113CA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1" y="4080664"/>
            <a:ext cx="3727035" cy="2731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A25ADC-02F9-D34C-BE7F-1AB2E8835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663" y="4156052"/>
            <a:ext cx="2956661" cy="2361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E3849-CF06-274E-99D2-B220073C9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548" y="4080664"/>
            <a:ext cx="1702706" cy="25126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57F73F-41B6-234D-BCCE-0B202DEDD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679" y="2262395"/>
            <a:ext cx="1721796" cy="1511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6201E6-1B93-BC4B-B9CB-45D6B2CC9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061" y="157020"/>
            <a:ext cx="1761414" cy="2030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FA1CD8-185A-5343-A6A3-4424306DA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1496" y="401053"/>
            <a:ext cx="3241195" cy="3224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7BA146-73B2-DA46-8E0B-F64ED05924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082" y="157020"/>
            <a:ext cx="2783482" cy="3617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6774F5-B4CB-7748-A150-E8F94B28A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781" y="1473865"/>
            <a:ext cx="3353187" cy="2454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B123DA-F2AE-D54A-9E6D-401346B9E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5614" y="3927901"/>
            <a:ext cx="2173606" cy="27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8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22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GCSE Art &amp; Design  What is  Fine Art?  </vt:lpstr>
      <vt:lpstr>Unit 1: Natural Forms</vt:lpstr>
      <vt:lpstr>Unit 1: Natural Forms</vt:lpstr>
      <vt:lpstr>Unit 2: Architecture</vt:lpstr>
      <vt:lpstr>Unit 2: Architecture</vt:lpstr>
      <vt:lpstr>Unit 3: Human Figure</vt:lpstr>
      <vt:lpstr>Unit 3: Human Figure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Separate Science or Double Award Science?</dc:title>
  <dc:creator>Microsoft Office User</dc:creator>
  <cp:lastModifiedBy>Microsoft Office User</cp:lastModifiedBy>
  <cp:revision>52</cp:revision>
  <dcterms:created xsi:type="dcterms:W3CDTF">2019-11-04T01:48:02Z</dcterms:created>
  <dcterms:modified xsi:type="dcterms:W3CDTF">2021-01-28T13:10:27Z</dcterms:modified>
</cp:coreProperties>
</file>