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89" r:id="rId2"/>
    <p:sldId id="290" r:id="rId3"/>
    <p:sldId id="291" r:id="rId4"/>
    <p:sldId id="292" r:id="rId5"/>
    <p:sldId id="293" r:id="rId6"/>
    <p:sldId id="256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3C5C6-4407-9D5E-F4C6-CF42D7E60EA5}" v="5" dt="2018-11-12T01:44:01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Hayes" userId="S::jane.hayes@dulwich-singapore.edu.sg::8b62943b-dd02-4680-9d6f-1d3e28a9a71e" providerId="AD" clId="Web-{DBE69508-7E1E-9C57-A8AC-A798B64E0189}"/>
    <pc:docChg chg="sldOrd">
      <pc:chgData name="Jane Hayes" userId="S::jane.hayes@dulwich-singapore.edu.sg::8b62943b-dd02-4680-9d6f-1d3e28a9a71e" providerId="AD" clId="Web-{DBE69508-7E1E-9C57-A8AC-A798B64E0189}" dt="2018-11-12T02:25:55.190" v="0"/>
      <pc:docMkLst>
        <pc:docMk/>
      </pc:docMkLst>
      <pc:sldChg chg="ord">
        <pc:chgData name="Jane Hayes" userId="S::jane.hayes@dulwich-singapore.edu.sg::8b62943b-dd02-4680-9d6f-1d3e28a9a71e" providerId="AD" clId="Web-{DBE69508-7E1E-9C57-A8AC-A798B64E0189}" dt="2018-11-12T02:25:55.190" v="0"/>
        <pc:sldMkLst>
          <pc:docMk/>
          <pc:sldMk cId="0" sldId="256"/>
        </pc:sldMkLst>
      </pc:sldChg>
    </pc:docChg>
  </pc:docChgLst>
  <pc:docChgLst>
    <pc:chgData name="Jane Hayes" userId="S::jane.hayes@dulwich-singapore.edu.sg::8b62943b-dd02-4680-9d6f-1d3e28a9a71e" providerId="AD" clId="Web-{4093C5C6-4407-9D5E-F4C6-CF42D7E60EA5}"/>
    <pc:docChg chg="addSld delSld modSld">
      <pc:chgData name="Jane Hayes" userId="S::jane.hayes@dulwich-singapore.edu.sg::8b62943b-dd02-4680-9d6f-1d3e28a9a71e" providerId="AD" clId="Web-{4093C5C6-4407-9D5E-F4C6-CF42D7E60EA5}" dt="2018-11-12T01:47:07.714" v="261" actId="20577"/>
      <pc:docMkLst>
        <pc:docMk/>
      </pc:docMkLst>
      <pc:sldChg chg="modSp">
        <pc:chgData name="Jane Hayes" userId="S::jane.hayes@dulwich-singapore.edu.sg::8b62943b-dd02-4680-9d6f-1d3e28a9a71e" providerId="AD" clId="Web-{4093C5C6-4407-9D5E-F4C6-CF42D7E60EA5}" dt="2018-11-12T01:47:07.714" v="261" actId="20577"/>
        <pc:sldMkLst>
          <pc:docMk/>
          <pc:sldMk cId="0" sldId="256"/>
        </pc:sldMkLst>
        <pc:spChg chg="mod">
          <ac:chgData name="Jane Hayes" userId="S::jane.hayes@dulwich-singapore.edu.sg::8b62943b-dd02-4680-9d6f-1d3e28a9a71e" providerId="AD" clId="Web-{4093C5C6-4407-9D5E-F4C6-CF42D7E60EA5}" dt="2018-11-12T01:45:43.355" v="236" actId="20577"/>
          <ac:spMkLst>
            <pc:docMk/>
            <pc:sldMk cId="0" sldId="256"/>
            <ac:spMk id="86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4093C5C6-4407-9D5E-F4C6-CF42D7E60EA5}" dt="2018-11-12T01:47:07.714" v="261" actId="20577"/>
          <ac:spMkLst>
            <pc:docMk/>
            <pc:sldMk cId="0" sldId="256"/>
            <ac:spMk id="87" creationId="{00000000-0000-0000-0000-000000000000}"/>
          </ac:spMkLst>
        </pc:spChg>
      </pc:sldChg>
      <pc:sldChg chg="delSp modSp">
        <pc:chgData name="Jane Hayes" userId="S::jane.hayes@dulwich-singapore.edu.sg::8b62943b-dd02-4680-9d6f-1d3e28a9a71e" providerId="AD" clId="Web-{4093C5C6-4407-9D5E-F4C6-CF42D7E60EA5}" dt="2018-11-12T01:10:27.999" v="16" actId="14100"/>
        <pc:sldMkLst>
          <pc:docMk/>
          <pc:sldMk cId="0" sldId="262"/>
        </pc:sldMkLst>
        <pc:picChg chg="mod">
          <ac:chgData name="Jane Hayes" userId="S::jane.hayes@dulwich-singapore.edu.sg::8b62943b-dd02-4680-9d6f-1d3e28a9a71e" providerId="AD" clId="Web-{4093C5C6-4407-9D5E-F4C6-CF42D7E60EA5}" dt="2018-11-12T01:10:25.655" v="15" actId="14100"/>
          <ac:picMkLst>
            <pc:docMk/>
            <pc:sldMk cId="0" sldId="262"/>
            <ac:picMk id="121" creationId="{00000000-0000-0000-0000-000000000000}"/>
          </ac:picMkLst>
        </pc:picChg>
        <pc:picChg chg="mod">
          <ac:chgData name="Jane Hayes" userId="S::jane.hayes@dulwich-singapore.edu.sg::8b62943b-dd02-4680-9d6f-1d3e28a9a71e" providerId="AD" clId="Web-{4093C5C6-4407-9D5E-F4C6-CF42D7E60EA5}" dt="2018-11-12T01:10:27.999" v="16" actId="14100"/>
          <ac:picMkLst>
            <pc:docMk/>
            <pc:sldMk cId="0" sldId="262"/>
            <ac:picMk id="122" creationId="{00000000-0000-0000-0000-000000000000}"/>
          </ac:picMkLst>
        </pc:picChg>
        <pc:picChg chg="del">
          <ac:chgData name="Jane Hayes" userId="S::jane.hayes@dulwich-singapore.edu.sg::8b62943b-dd02-4680-9d6f-1d3e28a9a71e" providerId="AD" clId="Web-{4093C5C6-4407-9D5E-F4C6-CF42D7E60EA5}" dt="2018-11-12T01:10:20.437" v="13"/>
          <ac:picMkLst>
            <pc:docMk/>
            <pc:sldMk cId="0" sldId="262"/>
            <ac:picMk id="123" creationId="{00000000-0000-0000-0000-000000000000}"/>
          </ac:picMkLst>
        </pc:picChg>
      </pc:sldChg>
      <pc:sldChg chg="addSp delSp modSp">
        <pc:chgData name="Jane Hayes" userId="S::jane.hayes@dulwich-singapore.edu.sg::8b62943b-dd02-4680-9d6f-1d3e28a9a71e" providerId="AD" clId="Web-{4093C5C6-4407-9D5E-F4C6-CF42D7E60EA5}" dt="2018-11-12T01:32:18.756" v="76" actId="1076"/>
        <pc:sldMkLst>
          <pc:docMk/>
          <pc:sldMk cId="0" sldId="266"/>
        </pc:sldMkLst>
        <pc:spChg chg="mod">
          <ac:chgData name="Jane Hayes" userId="S::jane.hayes@dulwich-singapore.edu.sg::8b62943b-dd02-4680-9d6f-1d3e28a9a71e" providerId="AD" clId="Web-{4093C5C6-4407-9D5E-F4C6-CF42D7E60EA5}" dt="2018-11-12T01:19:53.268" v="50" actId="20577"/>
          <ac:spMkLst>
            <pc:docMk/>
            <pc:sldMk cId="0" sldId="266"/>
            <ac:spMk id="158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4093C5C6-4407-9D5E-F4C6-CF42D7E60EA5}" dt="2018-11-12T01:32:18.756" v="76" actId="1076"/>
          <ac:spMkLst>
            <pc:docMk/>
            <pc:sldMk cId="0" sldId="266"/>
            <ac:spMk id="160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4093C5C6-4407-9D5E-F4C6-CF42D7E60EA5}" dt="2018-11-12T01:20:11.987" v="55" actId="14100"/>
          <ac:spMkLst>
            <pc:docMk/>
            <pc:sldMk cId="0" sldId="266"/>
            <ac:spMk id="161" creationId="{00000000-0000-0000-0000-000000000000}"/>
          </ac:spMkLst>
        </pc:spChg>
        <pc:picChg chg="add mod ord">
          <ac:chgData name="Jane Hayes" userId="S::jane.hayes@dulwich-singapore.edu.sg::8b62943b-dd02-4680-9d6f-1d3e28a9a71e" providerId="AD" clId="Web-{4093C5C6-4407-9D5E-F4C6-CF42D7E60EA5}" dt="2018-11-12T01:20:06.799" v="52" actId="1076"/>
          <ac:picMkLst>
            <pc:docMk/>
            <pc:sldMk cId="0" sldId="266"/>
            <ac:picMk id="2" creationId="{36B87D7C-EBE7-4136-9349-7B279B9C6FB4}"/>
          </ac:picMkLst>
        </pc:picChg>
        <pc:picChg chg="del mod">
          <ac:chgData name="Jane Hayes" userId="S::jane.hayes@dulwich-singapore.edu.sg::8b62943b-dd02-4680-9d6f-1d3e28a9a71e" providerId="AD" clId="Web-{4093C5C6-4407-9D5E-F4C6-CF42D7E60EA5}" dt="2018-11-12T01:11:11.562" v="19"/>
          <ac:picMkLst>
            <pc:docMk/>
            <pc:sldMk cId="0" sldId="266"/>
            <ac:picMk id="159" creationId="{00000000-0000-0000-0000-000000000000}"/>
          </ac:picMkLst>
        </pc:picChg>
        <pc:cxnChg chg="mod">
          <ac:chgData name="Jane Hayes" userId="S::jane.hayes@dulwich-singapore.edu.sg::8b62943b-dd02-4680-9d6f-1d3e28a9a71e" providerId="AD" clId="Web-{4093C5C6-4407-9D5E-F4C6-CF42D7E60EA5}" dt="2018-11-12T01:20:59.440" v="60" actId="1076"/>
          <ac:cxnSpMkLst>
            <pc:docMk/>
            <pc:sldMk cId="0" sldId="266"/>
            <ac:cxnSpMk id="162" creationId="{00000000-0000-0000-0000-000000000000}"/>
          </ac:cxnSpMkLst>
        </pc:cxnChg>
      </pc:sldChg>
      <pc:sldChg chg="del">
        <pc:chgData name="Jane Hayes" userId="S::jane.hayes@dulwich-singapore.edu.sg::8b62943b-dd02-4680-9d6f-1d3e28a9a71e" providerId="AD" clId="Web-{4093C5C6-4407-9D5E-F4C6-CF42D7E60EA5}" dt="2018-11-12T01:21:58.831" v="67"/>
        <pc:sldMkLst>
          <pc:docMk/>
          <pc:sldMk cId="0" sldId="267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30.738" v="68"/>
        <pc:sldMkLst>
          <pc:docMk/>
          <pc:sldMk cId="0" sldId="269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35.488" v="69"/>
        <pc:sldMkLst>
          <pc:docMk/>
          <pc:sldMk cId="0" sldId="270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38.628" v="70"/>
        <pc:sldMkLst>
          <pc:docMk/>
          <pc:sldMk cId="0" sldId="271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41.659" v="71"/>
        <pc:sldMkLst>
          <pc:docMk/>
          <pc:sldMk cId="0" sldId="272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43.081" v="72"/>
        <pc:sldMkLst>
          <pc:docMk/>
          <pc:sldMk cId="0" sldId="273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47.800" v="73"/>
        <pc:sldMkLst>
          <pc:docMk/>
          <pc:sldMk cId="0" sldId="274"/>
        </pc:sldMkLst>
      </pc:sldChg>
      <pc:sldChg chg="modSp">
        <pc:chgData name="Jane Hayes" userId="S::jane.hayes@dulwich-singapore.edu.sg::8b62943b-dd02-4680-9d6f-1d3e28a9a71e" providerId="AD" clId="Web-{4093C5C6-4407-9D5E-F4C6-CF42D7E60EA5}" dt="2018-11-12T01:42:24.791" v="170" actId="20577"/>
        <pc:sldMkLst>
          <pc:docMk/>
          <pc:sldMk cId="0" sldId="281"/>
        </pc:sldMkLst>
        <pc:spChg chg="mod">
          <ac:chgData name="Jane Hayes" userId="S::jane.hayes@dulwich-singapore.edu.sg::8b62943b-dd02-4680-9d6f-1d3e28a9a71e" providerId="AD" clId="Web-{4093C5C6-4407-9D5E-F4C6-CF42D7E60EA5}" dt="2018-11-12T01:42:24.791" v="170" actId="20577"/>
          <ac:spMkLst>
            <pc:docMk/>
            <pc:sldMk cId="0" sldId="281"/>
            <ac:spMk id="315" creationId="{00000000-0000-0000-0000-000000000000}"/>
          </ac:spMkLst>
        </pc:spChg>
      </pc:sldChg>
      <pc:sldChg chg="addSp delSp modSp add del">
        <pc:chgData name="Jane Hayes" userId="S::jane.hayes@dulwich-singapore.edu.sg::8b62943b-dd02-4680-9d6f-1d3e28a9a71e" providerId="AD" clId="Web-{4093C5C6-4407-9D5E-F4C6-CF42D7E60EA5}" dt="2018-11-12T01:36:54.539" v="127" actId="1076"/>
        <pc:sldMkLst>
          <pc:docMk/>
          <pc:sldMk cId="0" sldId="283"/>
        </pc:sldMkLst>
        <pc:picChg chg="add mod">
          <ac:chgData name="Jane Hayes" userId="S::jane.hayes@dulwich-singapore.edu.sg::8b62943b-dd02-4680-9d6f-1d3e28a9a71e" providerId="AD" clId="Web-{4093C5C6-4407-9D5E-F4C6-CF42D7E60EA5}" dt="2018-11-12T01:36:54.539" v="127" actId="1076"/>
          <ac:picMkLst>
            <pc:docMk/>
            <pc:sldMk cId="0" sldId="283"/>
            <ac:picMk id="2" creationId="{48C35E76-E892-4CC1-B5F5-10470889E890}"/>
          </ac:picMkLst>
        </pc:picChg>
        <pc:picChg chg="del">
          <ac:chgData name="Jane Hayes" userId="S::jane.hayes@dulwich-singapore.edu.sg::8b62943b-dd02-4680-9d6f-1d3e28a9a71e" providerId="AD" clId="Web-{4093C5C6-4407-9D5E-F4C6-CF42D7E60EA5}" dt="2018-11-12T01:34:01.523" v="115"/>
          <ac:picMkLst>
            <pc:docMk/>
            <pc:sldMk cId="0" sldId="283"/>
            <ac:picMk id="330" creationId="{00000000-0000-0000-0000-000000000000}"/>
          </ac:picMkLst>
        </pc:picChg>
      </pc:sldChg>
      <pc:sldChg chg="addSp delSp modSp">
        <pc:chgData name="Jane Hayes" userId="S::jane.hayes@dulwich-singapore.edu.sg::8b62943b-dd02-4680-9d6f-1d3e28a9a71e" providerId="AD" clId="Web-{4093C5C6-4407-9D5E-F4C6-CF42D7E60EA5}" dt="2018-11-12T01:38:16.477" v="137"/>
        <pc:sldMkLst>
          <pc:docMk/>
          <pc:sldMk cId="0" sldId="286"/>
        </pc:sldMkLst>
        <pc:spChg chg="add del">
          <ac:chgData name="Jane Hayes" userId="S::jane.hayes@dulwich-singapore.edu.sg::8b62943b-dd02-4680-9d6f-1d3e28a9a71e" providerId="AD" clId="Web-{4093C5C6-4407-9D5E-F4C6-CF42D7E60EA5}" dt="2018-11-12T01:36:52.180" v="126"/>
          <ac:spMkLst>
            <pc:docMk/>
            <pc:sldMk cId="0" sldId="286"/>
            <ac:spMk id="2" creationId="{9843D274-D337-4188-BB98-1C81B85BBC4C}"/>
          </ac:spMkLst>
        </pc:spChg>
        <pc:spChg chg="add mod">
          <ac:chgData name="Jane Hayes" userId="S::jane.hayes@dulwich-singapore.edu.sg::8b62943b-dd02-4680-9d6f-1d3e28a9a71e" providerId="AD" clId="Web-{4093C5C6-4407-9D5E-F4C6-CF42D7E60EA5}" dt="2018-11-12T01:38:16.477" v="137"/>
          <ac:spMkLst>
            <pc:docMk/>
            <pc:sldMk cId="0" sldId="286"/>
            <ac:spMk id="3" creationId="{1C4B5D4F-4A28-4F20-A147-86F8A2B8A8C3}"/>
          </ac:spMkLst>
        </pc:spChg>
        <pc:picChg chg="mod">
          <ac:chgData name="Jane Hayes" userId="S::jane.hayes@dulwich-singapore.edu.sg::8b62943b-dd02-4680-9d6f-1d3e28a9a71e" providerId="AD" clId="Web-{4093C5C6-4407-9D5E-F4C6-CF42D7E60EA5}" dt="2018-11-12T01:38:01.836" v="135" actId="1076"/>
          <ac:picMkLst>
            <pc:docMk/>
            <pc:sldMk cId="0" sldId="286"/>
            <ac:picMk id="360" creationId="{00000000-0000-0000-0000-000000000000}"/>
          </ac:picMkLst>
        </pc:picChg>
      </pc:sldChg>
      <pc:sldChg chg="addSp delSp modSp">
        <pc:chgData name="Jane Hayes" userId="S::jane.hayes@dulwich-singapore.edu.sg::8b62943b-dd02-4680-9d6f-1d3e28a9a71e" providerId="AD" clId="Web-{4093C5C6-4407-9D5E-F4C6-CF42D7E60EA5}" dt="2018-11-12T01:42:50.041" v="201" actId="20577"/>
        <pc:sldMkLst>
          <pc:docMk/>
          <pc:sldMk cId="0" sldId="288"/>
        </pc:sldMkLst>
        <pc:spChg chg="mod">
          <ac:chgData name="Jane Hayes" userId="S::jane.hayes@dulwich-singapore.edu.sg::8b62943b-dd02-4680-9d6f-1d3e28a9a71e" providerId="AD" clId="Web-{4093C5C6-4407-9D5E-F4C6-CF42D7E60EA5}" dt="2018-11-12T01:42:50.041" v="201" actId="20577"/>
          <ac:spMkLst>
            <pc:docMk/>
            <pc:sldMk cId="0" sldId="288"/>
            <ac:spMk id="386" creationId="{00000000-0000-0000-0000-000000000000}"/>
          </ac:spMkLst>
        </pc:spChg>
        <pc:picChg chg="add mod">
          <ac:chgData name="Jane Hayes" userId="S::jane.hayes@dulwich-singapore.edu.sg::8b62943b-dd02-4680-9d6f-1d3e28a9a71e" providerId="AD" clId="Web-{4093C5C6-4407-9D5E-F4C6-CF42D7E60EA5}" dt="2018-11-12T01:41:26.697" v="147" actId="1076"/>
          <ac:picMkLst>
            <pc:docMk/>
            <pc:sldMk cId="0" sldId="288"/>
            <ac:picMk id="2" creationId="{925D89D8-D05F-4B40-9C04-63EF57067A62}"/>
          </ac:picMkLst>
        </pc:picChg>
        <pc:picChg chg="del">
          <ac:chgData name="Jane Hayes" userId="S::jane.hayes@dulwich-singapore.edu.sg::8b62943b-dd02-4680-9d6f-1d3e28a9a71e" providerId="AD" clId="Web-{4093C5C6-4407-9D5E-F4C6-CF42D7E60EA5}" dt="2018-11-12T01:39:06.962" v="138"/>
          <ac:picMkLst>
            <pc:docMk/>
            <pc:sldMk cId="0" sldId="288"/>
            <ac:picMk id="388" creationId="{00000000-0000-0000-0000-000000000000}"/>
          </ac:picMkLst>
        </pc:picChg>
      </pc:sldChg>
      <pc:sldChg chg="modSp del">
        <pc:chgData name="Jane Hayes" userId="S::jane.hayes@dulwich-singapore.edu.sg::8b62943b-dd02-4680-9d6f-1d3e28a9a71e" providerId="AD" clId="Web-{4093C5C6-4407-9D5E-F4C6-CF42D7E60EA5}" dt="2018-11-12T01:44:06.104" v="204"/>
        <pc:sldMkLst>
          <pc:docMk/>
          <pc:sldMk cId="0" sldId="294"/>
        </pc:sldMkLst>
        <pc:spChg chg="mod">
          <ac:chgData name="Jane Hayes" userId="S::jane.hayes@dulwich-singapore.edu.sg::8b62943b-dd02-4680-9d6f-1d3e28a9a71e" providerId="AD" clId="Web-{4093C5C6-4407-9D5E-F4C6-CF42D7E60EA5}" dt="2018-11-12T01:44:01.948" v="203" actId="20577"/>
          <ac:spMkLst>
            <pc:docMk/>
            <pc:sldMk cId="0" sldId="294"/>
            <ac:spMk id="435" creationId="{00000000-0000-0000-0000-000000000000}"/>
          </ac:spMkLst>
        </pc:spChg>
      </pc:sldChg>
    </pc:docChg>
  </pc:docChgLst>
  <pc:docChgLst>
    <pc:chgData name="Jane Hayes" userId="S::jane.hayes@dulwich-singapore.edu.sg::8b62943b-dd02-4680-9d6f-1d3e28a9a71e" providerId="AD" clId="Web-{5D0C9800-2313-B15B-AEBF-8C5668E21A94}"/>
    <pc:docChg chg="delSld">
      <pc:chgData name="Jane Hayes" userId="S::jane.hayes@dulwich-singapore.edu.sg::8b62943b-dd02-4680-9d6f-1d3e28a9a71e" providerId="AD" clId="Web-{5D0C9800-2313-B15B-AEBF-8C5668E21A94}" dt="2018-11-12T02:19:43.987" v="24"/>
      <pc:docMkLst>
        <pc:docMk/>
      </pc:docMkLst>
      <pc:sldChg chg="del">
        <pc:chgData name="Jane Hayes" userId="S::jane.hayes@dulwich-singapore.edu.sg::8b62943b-dd02-4680-9d6f-1d3e28a9a71e" providerId="AD" clId="Web-{5D0C9800-2313-B15B-AEBF-8C5668E21A94}" dt="2018-11-12T02:19:06.955" v="4"/>
        <pc:sldMkLst>
          <pc:docMk/>
          <pc:sldMk cId="0" sldId="257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10.127" v="5"/>
        <pc:sldMkLst>
          <pc:docMk/>
          <pc:sldMk cId="0" sldId="258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11.283" v="6"/>
        <pc:sldMkLst>
          <pc:docMk/>
          <pc:sldMk cId="0" sldId="259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12.080" v="7"/>
        <pc:sldMkLst>
          <pc:docMk/>
          <pc:sldMk cId="0" sldId="260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13.018" v="8"/>
        <pc:sldMkLst>
          <pc:docMk/>
          <pc:sldMk cId="0" sldId="261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16.612" v="9"/>
        <pc:sldMkLst>
          <pc:docMk/>
          <pc:sldMk cId="0" sldId="262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17.690" v="10"/>
        <pc:sldMkLst>
          <pc:docMk/>
          <pc:sldMk cId="0" sldId="263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18.799" v="11"/>
        <pc:sldMkLst>
          <pc:docMk/>
          <pc:sldMk cId="0" sldId="264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23.237" v="12"/>
        <pc:sldMkLst>
          <pc:docMk/>
          <pc:sldMk cId="0" sldId="265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24.455" v="13"/>
        <pc:sldMkLst>
          <pc:docMk/>
          <pc:sldMk cId="0" sldId="266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25.674" v="14"/>
        <pc:sldMkLst>
          <pc:docMk/>
          <pc:sldMk cId="0" sldId="268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26.862" v="15"/>
        <pc:sldMkLst>
          <pc:docMk/>
          <pc:sldMk cId="0" sldId="275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28.424" v="16"/>
        <pc:sldMkLst>
          <pc:docMk/>
          <pc:sldMk cId="0" sldId="276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29.533" v="17"/>
        <pc:sldMkLst>
          <pc:docMk/>
          <pc:sldMk cId="0" sldId="277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30.815" v="18"/>
        <pc:sldMkLst>
          <pc:docMk/>
          <pc:sldMk cId="0" sldId="278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33.127" v="19"/>
        <pc:sldMkLst>
          <pc:docMk/>
          <pc:sldMk cId="0" sldId="279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33.362" v="20"/>
        <pc:sldMkLst>
          <pc:docMk/>
          <pc:sldMk cId="0" sldId="280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35.549" v="21"/>
        <pc:sldMkLst>
          <pc:docMk/>
          <pc:sldMk cId="0" sldId="281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40.879" v="22"/>
        <pc:sldMkLst>
          <pc:docMk/>
          <pc:sldMk cId="0" sldId="282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42.174" v="23"/>
        <pc:sldMkLst>
          <pc:docMk/>
          <pc:sldMk cId="0" sldId="283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9:43.987" v="24"/>
        <pc:sldMkLst>
          <pc:docMk/>
          <pc:sldMk cId="0" sldId="284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8:58.455" v="3"/>
        <pc:sldMkLst>
          <pc:docMk/>
          <pc:sldMk cId="0" sldId="285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8:54.049" v="2"/>
        <pc:sldMkLst>
          <pc:docMk/>
          <pc:sldMk cId="0" sldId="286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8:49.502" v="1"/>
        <pc:sldMkLst>
          <pc:docMk/>
          <pc:sldMk cId="0" sldId="287"/>
        </pc:sldMkLst>
      </pc:sldChg>
      <pc:sldChg chg="del">
        <pc:chgData name="Jane Hayes" userId="S::jane.hayes@dulwich-singapore.edu.sg::8b62943b-dd02-4680-9d6f-1d3e28a9a71e" providerId="AD" clId="Web-{5D0C9800-2313-B15B-AEBF-8C5668E21A94}" dt="2018-11-12T02:18:43.674" v="0"/>
        <pc:sldMkLst>
          <pc:docMk/>
          <pc:sldMk cId="0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78fd767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78fd767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78fd767b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78fd767b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5a4f853e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5a4f853e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than 50% of academic articles will have an abstract.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5ac38ccc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5ac38ccc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5b7731d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5b7731de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9fde766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9fde766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6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Using sources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7"/>
          <p:cNvSpPr txBox="1">
            <a:spLocks noGrp="1"/>
          </p:cNvSpPr>
          <p:nvPr>
            <p:ph type="title"/>
          </p:nvPr>
        </p:nvSpPr>
        <p:spPr>
          <a:xfrm>
            <a:off x="727650" y="6119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Anatomy of an Academic Paper</a:t>
            </a:r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body" idx="1"/>
          </p:nvPr>
        </p:nvSpPr>
        <p:spPr>
          <a:xfrm>
            <a:off x="3831675" y="1313225"/>
            <a:ext cx="4973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You have two minutes to identify:</a:t>
            </a:r>
            <a:endParaRPr sz="2400" b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the main point/ focus of this paper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the primary conclusion(s)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where you would look for more information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keywords and phrases you would use for further searching</a:t>
            </a:r>
            <a:endParaRPr sz="2400"/>
          </a:p>
        </p:txBody>
      </p:sp>
      <p:pic>
        <p:nvPicPr>
          <p:cNvPr id="400" name="Google Shape;400;p47"/>
          <p:cNvPicPr preferRelativeResize="0"/>
          <p:nvPr/>
        </p:nvPicPr>
        <p:blipFill rotWithShape="1">
          <a:blip r:embed="rId3">
            <a:alphaModFix/>
          </a:blip>
          <a:srcRect l="36377" t="18975" r="37332" b="7191"/>
          <a:stretch/>
        </p:blipFill>
        <p:spPr>
          <a:xfrm>
            <a:off x="1253907" y="1313225"/>
            <a:ext cx="2297794" cy="3629826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8"/>
          <p:cNvSpPr txBox="1">
            <a:spLocks noGrp="1"/>
          </p:cNvSpPr>
          <p:nvPr>
            <p:ph type="title"/>
          </p:nvPr>
        </p:nvSpPr>
        <p:spPr>
          <a:xfrm>
            <a:off x="402900" y="630700"/>
            <a:ext cx="8341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find the main point(s) of an academic article</a:t>
            </a:r>
            <a:endParaRPr/>
          </a:p>
        </p:txBody>
      </p:sp>
      <p:sp>
        <p:nvSpPr>
          <p:cNvPr id="406" name="Google Shape;406;p48"/>
          <p:cNvSpPr txBox="1"/>
          <p:nvPr/>
        </p:nvSpPr>
        <p:spPr>
          <a:xfrm>
            <a:off x="536000" y="2775525"/>
            <a:ext cx="1879800" cy="6000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The abstract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7" name="Google Shape;407;p48"/>
          <p:cNvCxnSpPr>
            <a:stCxn id="406" idx="3"/>
            <a:endCxn id="408" idx="1"/>
          </p:cNvCxnSpPr>
          <p:nvPr/>
        </p:nvCxnSpPr>
        <p:spPr>
          <a:xfrm>
            <a:off x="2415800" y="3075525"/>
            <a:ext cx="1362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08" name="Google Shape;408;p48"/>
          <p:cNvPicPr preferRelativeResize="0"/>
          <p:nvPr/>
        </p:nvPicPr>
        <p:blipFill rotWithShape="1">
          <a:blip r:embed="rId3">
            <a:alphaModFix/>
          </a:blip>
          <a:srcRect l="28490" t="52402" r="29543" b="17201"/>
          <a:stretch/>
        </p:blipFill>
        <p:spPr>
          <a:xfrm>
            <a:off x="3778100" y="2055650"/>
            <a:ext cx="5006611" cy="20397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9"/>
          <p:cNvPicPr preferRelativeResize="0"/>
          <p:nvPr/>
        </p:nvPicPr>
        <p:blipFill rotWithShape="1">
          <a:blip r:embed="rId3">
            <a:alphaModFix/>
          </a:blip>
          <a:srcRect l="37657" t="9824" r="38164" b="6849"/>
          <a:stretch/>
        </p:blipFill>
        <p:spPr>
          <a:xfrm>
            <a:off x="647975" y="1387675"/>
            <a:ext cx="1848725" cy="358367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4" name="Google Shape;414;p49"/>
          <p:cNvSpPr/>
          <p:nvPr/>
        </p:nvSpPr>
        <p:spPr>
          <a:xfrm>
            <a:off x="488275" y="3043500"/>
            <a:ext cx="791640" cy="613926"/>
          </a:xfrm>
          <a:prstGeom prst="irregularSeal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5" name="Google Shape;415;p49"/>
          <p:cNvCxnSpPr/>
          <p:nvPr/>
        </p:nvCxnSpPr>
        <p:spPr>
          <a:xfrm rot="10800000" flipH="1">
            <a:off x="2527800" y="2507475"/>
            <a:ext cx="1679700" cy="103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6" name="Google Shape;416;p49"/>
          <p:cNvSpPr txBox="1">
            <a:spLocks noGrp="1"/>
          </p:cNvSpPr>
          <p:nvPr>
            <p:ph type="title"/>
          </p:nvPr>
        </p:nvSpPr>
        <p:spPr>
          <a:xfrm>
            <a:off x="416275" y="614700"/>
            <a:ext cx="85191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find the main point(s) of an academic article</a:t>
            </a:r>
            <a:endParaRPr/>
          </a:p>
        </p:txBody>
      </p:sp>
      <p:sp>
        <p:nvSpPr>
          <p:cNvPr id="417" name="Google Shape;417;p49"/>
          <p:cNvSpPr txBox="1"/>
          <p:nvPr/>
        </p:nvSpPr>
        <p:spPr>
          <a:xfrm>
            <a:off x="5009675" y="1547675"/>
            <a:ext cx="2335200" cy="6000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The conclusion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8" name="Google Shape;418;p49"/>
          <p:cNvPicPr preferRelativeResize="0"/>
          <p:nvPr/>
        </p:nvPicPr>
        <p:blipFill rotWithShape="1">
          <a:blip r:embed="rId4">
            <a:alphaModFix/>
          </a:blip>
          <a:srcRect l="26160" t="29559" r="26873" b="11896"/>
          <a:stretch/>
        </p:blipFill>
        <p:spPr>
          <a:xfrm>
            <a:off x="4254800" y="2275600"/>
            <a:ext cx="3844944" cy="26957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0"/>
          <p:cNvSpPr txBox="1">
            <a:spLocks noGrp="1"/>
          </p:cNvSpPr>
          <p:nvPr>
            <p:ph type="title"/>
          </p:nvPr>
        </p:nvSpPr>
        <p:spPr>
          <a:xfrm>
            <a:off x="727800" y="63070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to look next</a:t>
            </a:r>
            <a:endParaRPr/>
          </a:p>
        </p:txBody>
      </p:sp>
      <p:pic>
        <p:nvPicPr>
          <p:cNvPr id="424" name="Google Shape;424;p50"/>
          <p:cNvPicPr preferRelativeResize="0"/>
          <p:nvPr/>
        </p:nvPicPr>
        <p:blipFill rotWithShape="1">
          <a:blip r:embed="rId3">
            <a:alphaModFix/>
          </a:blip>
          <a:srcRect l="37238" t="17576" r="38259" b="9463"/>
          <a:stretch/>
        </p:blipFill>
        <p:spPr>
          <a:xfrm>
            <a:off x="727800" y="1337000"/>
            <a:ext cx="2151802" cy="3604276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5" name="Google Shape;425;p50"/>
          <p:cNvSpPr/>
          <p:nvPr/>
        </p:nvSpPr>
        <p:spPr>
          <a:xfrm>
            <a:off x="560275" y="3523475"/>
            <a:ext cx="791640" cy="613926"/>
          </a:xfrm>
          <a:prstGeom prst="irregularSeal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0"/>
          <p:cNvSpPr txBox="1"/>
          <p:nvPr/>
        </p:nvSpPr>
        <p:spPr>
          <a:xfrm>
            <a:off x="4589800" y="1337005"/>
            <a:ext cx="3036600" cy="8379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Notes, References, Bibliography 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7" name="Google Shape;427;p50"/>
          <p:cNvCxnSpPr/>
          <p:nvPr/>
        </p:nvCxnSpPr>
        <p:spPr>
          <a:xfrm rot="10800000" flipH="1">
            <a:off x="2919750" y="2939525"/>
            <a:ext cx="1200000" cy="1167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28" name="Google Shape;428;p50"/>
          <p:cNvPicPr preferRelativeResize="0"/>
          <p:nvPr/>
        </p:nvPicPr>
        <p:blipFill rotWithShape="1">
          <a:blip r:embed="rId4">
            <a:alphaModFix/>
          </a:blip>
          <a:srcRect l="24870" t="39023" r="26220" b="10876"/>
          <a:stretch/>
        </p:blipFill>
        <p:spPr>
          <a:xfrm>
            <a:off x="4167700" y="2528425"/>
            <a:ext cx="3880824" cy="223607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EE Research Skills:</a:t>
            </a:r>
            <a:endParaRPr/>
          </a:p>
          <a:p>
            <a:r>
              <a:rPr lang="en-GB"/>
              <a:t>EBSCO and JSTOR databases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2" y="34768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GB"/>
              <a:t>Thanks to Kim Beeman, teacher librarian @ Tanglin Trust School for allowing us to adapt this presentation for use at Dulwich College, Singapore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Streamline</vt:lpstr>
      <vt:lpstr>3. Using sources</vt:lpstr>
      <vt:lpstr>Anatomy of an Academic Paper</vt:lpstr>
      <vt:lpstr>How to find the main point(s) of an academic article</vt:lpstr>
      <vt:lpstr>How to find the main point(s) of an academic article</vt:lpstr>
      <vt:lpstr>Where to look next</vt:lpstr>
      <vt:lpstr>EE Research Skills: EBSCO and JSTOR databases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EPQ Research Skills: ProQuest EBSCO and JSTOR</dc:title>
  <cp:revision>1</cp:revision>
  <dcterms:modified xsi:type="dcterms:W3CDTF">2018-11-12T02:26:19Z</dcterms:modified>
</cp:coreProperties>
</file>