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4"/>
  </p:sldMasterIdLst>
  <p:notesMasterIdLst>
    <p:notesMasterId r:id="rId13"/>
  </p:notesMasterIdLst>
  <p:handoutMasterIdLst>
    <p:handoutMasterId r:id="rId14"/>
  </p:handoutMasterIdLst>
  <p:sldIdLst>
    <p:sldId id="290" r:id="rId5"/>
    <p:sldId id="301" r:id="rId6"/>
    <p:sldId id="303" r:id="rId7"/>
    <p:sldId id="292" r:id="rId8"/>
    <p:sldId id="300" r:id="rId9"/>
    <p:sldId id="305" r:id="rId10"/>
    <p:sldId id="304" r:id="rId11"/>
    <p:sldId id="30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81F62A-27A0-3011-C5F6-33F62FC50B22}" v="57" dt="2018-11-27T01:04:11.602"/>
    <p1510:client id="{EDDC77C2-CBDF-B038-1A68-94E0ADFB380C}" v="27" dt="2018-11-27T01:09:03.742"/>
    <p1510:client id="{EC471ECD-D434-B497-3006-E152C0140553}" v="68" dt="2018-11-27T01:10:54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SAVVIDES" userId="S::christopher.savvides@dulwich-singapore.edu.sg::8531d188-4cd2-4a38-b5dc-f8d15873fc45" providerId="AD" clId="Web-{D281F62A-27A0-3011-C5F6-33F62FC50B22}"/>
    <pc:docChg chg="modSld">
      <pc:chgData name="Christopher SAVVIDES" userId="S::christopher.savvides@dulwich-singapore.edu.sg::8531d188-4cd2-4a38-b5dc-f8d15873fc45" providerId="AD" clId="Web-{D281F62A-27A0-3011-C5F6-33F62FC50B22}" dt="2018-11-27T01:04:05.383" v="41"/>
      <pc:docMkLst>
        <pc:docMk/>
      </pc:docMkLst>
      <pc:sldChg chg="modSp">
        <pc:chgData name="Christopher SAVVIDES" userId="S::christopher.savvides@dulwich-singapore.edu.sg::8531d188-4cd2-4a38-b5dc-f8d15873fc45" providerId="AD" clId="Web-{D281F62A-27A0-3011-C5F6-33F62FC50B22}" dt="2018-11-27T01:03:16.757" v="27"/>
        <pc:sldMkLst>
          <pc:docMk/>
          <pc:sldMk cId="1320538423" sldId="301"/>
        </pc:sldMkLst>
        <pc:graphicFrameChg chg="mod modGraphic">
          <ac:chgData name="Christopher SAVVIDES" userId="S::christopher.savvides@dulwich-singapore.edu.sg::8531d188-4cd2-4a38-b5dc-f8d15873fc45" providerId="AD" clId="Web-{D281F62A-27A0-3011-C5F6-33F62FC50B22}" dt="2018-11-27T01:03:16.757" v="27"/>
          <ac:graphicFrameMkLst>
            <pc:docMk/>
            <pc:sldMk cId="1320538423" sldId="301"/>
            <ac:graphicFrameMk id="101" creationId="{00000000-0000-0000-0000-000000000000}"/>
          </ac:graphicFrameMkLst>
        </pc:graphicFrameChg>
      </pc:sldChg>
      <pc:sldChg chg="modSp">
        <pc:chgData name="Christopher SAVVIDES" userId="S::christopher.savvides@dulwich-singapore.edu.sg::8531d188-4cd2-4a38-b5dc-f8d15873fc45" providerId="AD" clId="Web-{D281F62A-27A0-3011-C5F6-33F62FC50B22}" dt="2018-11-27T01:04:05.383" v="41"/>
        <pc:sldMkLst>
          <pc:docMk/>
          <pc:sldMk cId="1625663656" sldId="303"/>
        </pc:sldMkLst>
        <pc:graphicFrameChg chg="mod modGraphic">
          <ac:chgData name="Christopher SAVVIDES" userId="S::christopher.savvides@dulwich-singapore.edu.sg::8531d188-4cd2-4a38-b5dc-f8d15873fc45" providerId="AD" clId="Web-{D281F62A-27A0-3011-C5F6-33F62FC50B22}" dt="2018-11-27T01:04:05.383" v="41"/>
          <ac:graphicFrameMkLst>
            <pc:docMk/>
            <pc:sldMk cId="1625663656" sldId="303"/>
            <ac:graphicFrameMk id="101" creationId="{00000000-0000-0000-0000-000000000000}"/>
          </ac:graphicFrameMkLst>
        </pc:graphicFrameChg>
      </pc:sldChg>
    </pc:docChg>
  </pc:docChgLst>
  <pc:docChgLst>
    <pc:chgData name="Martha Rowan" userId="S::martha.rowan@dulwich-singapore.edu.sg::4bed9ea7-55eb-4fba-855c-2c3392a31d0b" providerId="AD" clId="Web-{98230250-80A9-2F8A-ED29-97FEACA5BF8B}"/>
    <pc:docChg chg="modSld">
      <pc:chgData name="Martha Rowan" userId="S::martha.rowan@dulwich-singapore.edu.sg::4bed9ea7-55eb-4fba-855c-2c3392a31d0b" providerId="AD" clId="Web-{98230250-80A9-2F8A-ED29-97FEACA5BF8B}" dt="2018-11-26T23:46:03.470" v="8" actId="20577"/>
      <pc:docMkLst>
        <pc:docMk/>
      </pc:docMkLst>
      <pc:sldChg chg="modSp">
        <pc:chgData name="Martha Rowan" userId="S::martha.rowan@dulwich-singapore.edu.sg::4bed9ea7-55eb-4fba-855c-2c3392a31d0b" providerId="AD" clId="Web-{98230250-80A9-2F8A-ED29-97FEACA5BF8B}" dt="2018-11-26T23:46:03.470" v="8" actId="20577"/>
        <pc:sldMkLst>
          <pc:docMk/>
          <pc:sldMk cId="1167737726" sldId="306"/>
        </pc:sldMkLst>
        <pc:spChg chg="mod">
          <ac:chgData name="Martha Rowan" userId="S::martha.rowan@dulwich-singapore.edu.sg::4bed9ea7-55eb-4fba-855c-2c3392a31d0b" providerId="AD" clId="Web-{98230250-80A9-2F8A-ED29-97FEACA5BF8B}" dt="2018-11-26T23:46:03.470" v="8" actId="20577"/>
          <ac:spMkLst>
            <pc:docMk/>
            <pc:sldMk cId="1167737726" sldId="306"/>
            <ac:spMk id="3" creationId="{00000000-0000-0000-0000-000000000000}"/>
          </ac:spMkLst>
        </pc:spChg>
      </pc:sldChg>
    </pc:docChg>
  </pc:docChgLst>
  <pc:docChgLst>
    <pc:chgData name="Martha Rowan" userId="S::martha.rowan@dulwich-singapore.edu.sg::4bed9ea7-55eb-4fba-855c-2c3392a31d0b" providerId="AD" clId="Web-{00336007-F9A6-33B1-E753-1616A0512F32}"/>
    <pc:docChg chg="modSld">
      <pc:chgData name="Martha Rowan" userId="S::martha.rowan@dulwich-singapore.edu.sg::4bed9ea7-55eb-4fba-855c-2c3392a31d0b" providerId="AD" clId="Web-{00336007-F9A6-33B1-E753-1616A0512F32}" dt="2018-11-26T08:48:59.254" v="4" actId="20577"/>
      <pc:docMkLst>
        <pc:docMk/>
      </pc:docMkLst>
      <pc:sldChg chg="modSp">
        <pc:chgData name="Martha Rowan" userId="S::martha.rowan@dulwich-singapore.edu.sg::4bed9ea7-55eb-4fba-855c-2c3392a31d0b" providerId="AD" clId="Web-{00336007-F9A6-33B1-E753-1616A0512F32}" dt="2018-11-26T08:48:59.254" v="4" actId="20577"/>
        <pc:sldMkLst>
          <pc:docMk/>
          <pc:sldMk cId="1167737726" sldId="306"/>
        </pc:sldMkLst>
        <pc:spChg chg="mod">
          <ac:chgData name="Martha Rowan" userId="S::martha.rowan@dulwich-singapore.edu.sg::4bed9ea7-55eb-4fba-855c-2c3392a31d0b" providerId="AD" clId="Web-{00336007-F9A6-33B1-E753-1616A0512F32}" dt="2018-11-26T08:48:59.254" v="4" actId="20577"/>
          <ac:spMkLst>
            <pc:docMk/>
            <pc:sldMk cId="1167737726" sldId="306"/>
            <ac:spMk id="3" creationId="{00000000-0000-0000-0000-000000000000}"/>
          </ac:spMkLst>
        </pc:spChg>
      </pc:sldChg>
    </pc:docChg>
  </pc:docChgLst>
  <pc:docChgLst>
    <pc:chgData name="Martha Rowan" userId="S::martha.rowan@dulwich-singapore.edu.sg::4bed9ea7-55eb-4fba-855c-2c3392a31d0b" providerId="AD" clId="Web-{EC471ECD-D434-B497-3006-E152C0140553}"/>
    <pc:docChg chg="modSld">
      <pc:chgData name="Martha Rowan" userId="S::martha.rowan@dulwich-singapore.edu.sg::4bed9ea7-55eb-4fba-855c-2c3392a31d0b" providerId="AD" clId="Web-{EC471ECD-D434-B497-3006-E152C0140553}" dt="2018-11-27T01:10:54.144" v="60" actId="20577"/>
      <pc:docMkLst>
        <pc:docMk/>
      </pc:docMkLst>
      <pc:sldChg chg="modSp">
        <pc:chgData name="Martha Rowan" userId="S::martha.rowan@dulwich-singapore.edu.sg::4bed9ea7-55eb-4fba-855c-2c3392a31d0b" providerId="AD" clId="Web-{EC471ECD-D434-B497-3006-E152C0140553}" dt="2018-11-27T01:07:43.559" v="25"/>
        <pc:sldMkLst>
          <pc:docMk/>
          <pc:sldMk cId="1783680154" sldId="300"/>
        </pc:sldMkLst>
        <pc:graphicFrameChg chg="mod modGraphic">
          <ac:chgData name="Martha Rowan" userId="S::martha.rowan@dulwich-singapore.edu.sg::4bed9ea7-55eb-4fba-855c-2c3392a31d0b" providerId="AD" clId="Web-{EC471ECD-D434-B497-3006-E152C0140553}" dt="2018-11-27T01:07:43.559" v="25"/>
          <ac:graphicFrameMkLst>
            <pc:docMk/>
            <pc:sldMk cId="1783680154" sldId="300"/>
            <ac:graphicFrameMk id="4" creationId="{00000000-0000-0000-0000-000000000000}"/>
          </ac:graphicFrameMkLst>
        </pc:graphicFrameChg>
      </pc:sldChg>
      <pc:sldChg chg="modSp">
        <pc:chgData name="Martha Rowan" userId="S::martha.rowan@dulwich-singapore.edu.sg::4bed9ea7-55eb-4fba-855c-2c3392a31d0b" providerId="AD" clId="Web-{EC471ECD-D434-B497-3006-E152C0140553}" dt="2018-11-27T01:03:10.316" v="0" actId="1076"/>
        <pc:sldMkLst>
          <pc:docMk/>
          <pc:sldMk cId="1625663656" sldId="303"/>
        </pc:sldMkLst>
        <pc:spChg chg="mod">
          <ac:chgData name="Martha Rowan" userId="S::martha.rowan@dulwich-singapore.edu.sg::4bed9ea7-55eb-4fba-855c-2c3392a31d0b" providerId="AD" clId="Web-{EC471ECD-D434-B497-3006-E152C0140553}" dt="2018-11-27T01:03:10.316" v="0" actId="1076"/>
          <ac:spMkLst>
            <pc:docMk/>
            <pc:sldMk cId="1625663656" sldId="303"/>
            <ac:spMk id="103" creationId="{00000000-0000-0000-0000-000000000000}"/>
          </ac:spMkLst>
        </pc:spChg>
      </pc:sldChg>
      <pc:sldChg chg="modSp">
        <pc:chgData name="Martha Rowan" userId="S::martha.rowan@dulwich-singapore.edu.sg::4bed9ea7-55eb-4fba-855c-2c3392a31d0b" providerId="AD" clId="Web-{EC471ECD-D434-B497-3006-E152C0140553}" dt="2018-11-27T01:10:54.144" v="60" actId="20577"/>
        <pc:sldMkLst>
          <pc:docMk/>
          <pc:sldMk cId="579045533" sldId="304"/>
        </pc:sldMkLst>
        <pc:spChg chg="mod">
          <ac:chgData name="Martha Rowan" userId="S::martha.rowan@dulwich-singapore.edu.sg::4bed9ea7-55eb-4fba-855c-2c3392a31d0b" providerId="AD" clId="Web-{EC471ECD-D434-B497-3006-E152C0140553}" dt="2018-11-27T01:10:54.144" v="60" actId="20577"/>
          <ac:spMkLst>
            <pc:docMk/>
            <pc:sldMk cId="579045533" sldId="304"/>
            <ac:spMk id="3" creationId="{00000000-0000-0000-0000-000000000000}"/>
          </ac:spMkLst>
        </pc:spChg>
      </pc:sldChg>
      <pc:sldChg chg="modSp">
        <pc:chgData name="Martha Rowan" userId="S::martha.rowan@dulwich-singapore.edu.sg::4bed9ea7-55eb-4fba-855c-2c3392a31d0b" providerId="AD" clId="Web-{EC471ECD-D434-B497-3006-E152C0140553}" dt="2018-11-27T01:09:20.422" v="27" actId="20577"/>
        <pc:sldMkLst>
          <pc:docMk/>
          <pc:sldMk cId="1167737726" sldId="306"/>
        </pc:sldMkLst>
        <pc:spChg chg="mod">
          <ac:chgData name="Martha Rowan" userId="S::martha.rowan@dulwich-singapore.edu.sg::4bed9ea7-55eb-4fba-855c-2c3392a31d0b" providerId="AD" clId="Web-{EC471ECD-D434-B497-3006-E152C0140553}" dt="2018-11-27T01:09:20.422" v="27" actId="20577"/>
          <ac:spMkLst>
            <pc:docMk/>
            <pc:sldMk cId="1167737726" sldId="306"/>
            <ac:spMk id="3" creationId="{00000000-0000-0000-0000-000000000000}"/>
          </ac:spMkLst>
        </pc:spChg>
      </pc:sldChg>
    </pc:docChg>
  </pc:docChgLst>
  <pc:docChgLst>
    <pc:chgData name="Peter BLYTHE" userId="S::peter.blythe@dulwich-singapore.edu.sg::7c2fa7d1-5546-4da7-9e91-2c755eb66d28" providerId="AD" clId="Web-{EDDC77C2-CBDF-B038-1A68-94E0ADFB380C}"/>
    <pc:docChg chg="modSld">
      <pc:chgData name="Peter BLYTHE" userId="S::peter.blythe@dulwich-singapore.edu.sg::7c2fa7d1-5546-4da7-9e91-2c755eb66d28" providerId="AD" clId="Web-{EDDC77C2-CBDF-B038-1A68-94E0ADFB380C}" dt="2018-11-27T01:09:03.742" v="15" actId="20577"/>
      <pc:docMkLst>
        <pc:docMk/>
      </pc:docMkLst>
      <pc:sldChg chg="modSp">
        <pc:chgData name="Peter BLYTHE" userId="S::peter.blythe@dulwich-singapore.edu.sg::7c2fa7d1-5546-4da7-9e91-2c755eb66d28" providerId="AD" clId="Web-{EDDC77C2-CBDF-B038-1A68-94E0ADFB380C}" dt="2018-11-27T01:04:36.570" v="11"/>
        <pc:sldMkLst>
          <pc:docMk/>
          <pc:sldMk cId="1358332058" sldId="292"/>
        </pc:sldMkLst>
        <pc:graphicFrameChg chg="mod modGraphic">
          <ac:chgData name="Peter BLYTHE" userId="S::peter.blythe@dulwich-singapore.edu.sg::7c2fa7d1-5546-4da7-9e91-2c755eb66d28" providerId="AD" clId="Web-{EDDC77C2-CBDF-B038-1A68-94E0ADFB380C}" dt="2018-11-27T01:04:36.570" v="11"/>
          <ac:graphicFrameMkLst>
            <pc:docMk/>
            <pc:sldMk cId="1358332058" sldId="292"/>
            <ac:graphicFrameMk id="4" creationId="{00000000-0000-0000-0000-000000000000}"/>
          </ac:graphicFrameMkLst>
        </pc:graphicFrameChg>
      </pc:sldChg>
      <pc:sldChg chg="modSp">
        <pc:chgData name="Peter BLYTHE" userId="S::peter.blythe@dulwich-singapore.edu.sg::7c2fa7d1-5546-4da7-9e91-2c755eb66d28" providerId="AD" clId="Web-{EDDC77C2-CBDF-B038-1A68-94E0ADFB380C}" dt="2018-11-27T01:04:44.914" v="13"/>
        <pc:sldMkLst>
          <pc:docMk/>
          <pc:sldMk cId="1783680154" sldId="300"/>
        </pc:sldMkLst>
        <pc:graphicFrameChg chg="mod modGraphic">
          <ac:chgData name="Peter BLYTHE" userId="S::peter.blythe@dulwich-singapore.edu.sg::7c2fa7d1-5546-4da7-9e91-2c755eb66d28" providerId="AD" clId="Web-{EDDC77C2-CBDF-B038-1A68-94E0ADFB380C}" dt="2018-11-27T01:04:44.914" v="13"/>
          <ac:graphicFrameMkLst>
            <pc:docMk/>
            <pc:sldMk cId="1783680154" sldId="300"/>
            <ac:graphicFrameMk id="4" creationId="{00000000-0000-0000-0000-000000000000}"/>
          </ac:graphicFrameMkLst>
        </pc:graphicFrameChg>
      </pc:sldChg>
      <pc:sldChg chg="modSp">
        <pc:chgData name="Peter BLYTHE" userId="S::peter.blythe@dulwich-singapore.edu.sg::7c2fa7d1-5546-4da7-9e91-2c755eb66d28" providerId="AD" clId="Web-{EDDC77C2-CBDF-B038-1A68-94E0ADFB380C}" dt="2018-11-27T01:04:18.898" v="9"/>
        <pc:sldMkLst>
          <pc:docMk/>
          <pc:sldMk cId="1625663656" sldId="303"/>
        </pc:sldMkLst>
        <pc:graphicFrameChg chg="mod modGraphic">
          <ac:chgData name="Peter BLYTHE" userId="S::peter.blythe@dulwich-singapore.edu.sg::7c2fa7d1-5546-4da7-9e91-2c755eb66d28" providerId="AD" clId="Web-{EDDC77C2-CBDF-B038-1A68-94E0ADFB380C}" dt="2018-11-27T01:04:18.898" v="9"/>
          <ac:graphicFrameMkLst>
            <pc:docMk/>
            <pc:sldMk cId="1625663656" sldId="303"/>
            <ac:graphicFrameMk id="101" creationId="{00000000-0000-0000-0000-000000000000}"/>
          </ac:graphicFrameMkLst>
        </pc:graphicFrameChg>
      </pc:sldChg>
      <pc:sldChg chg="modSp">
        <pc:chgData name="Peter BLYTHE" userId="S::peter.blythe@dulwich-singapore.edu.sg::7c2fa7d1-5546-4da7-9e91-2c755eb66d28" providerId="AD" clId="Web-{EDDC77C2-CBDF-B038-1A68-94E0ADFB380C}" dt="2018-11-27T01:09:03.742" v="15" actId="20577"/>
        <pc:sldMkLst>
          <pc:docMk/>
          <pc:sldMk cId="1167737726" sldId="306"/>
        </pc:sldMkLst>
        <pc:spChg chg="mod">
          <ac:chgData name="Peter BLYTHE" userId="S::peter.blythe@dulwich-singapore.edu.sg::7c2fa7d1-5546-4da7-9e91-2c755eb66d28" providerId="AD" clId="Web-{EDDC77C2-CBDF-B038-1A68-94E0ADFB380C}" dt="2018-11-27T01:09:03.742" v="15" actId="20577"/>
          <ac:spMkLst>
            <pc:docMk/>
            <pc:sldMk cId="1167737726" sldId="306"/>
            <ac:spMk id="3" creationId="{00000000-0000-0000-0000-000000000000}"/>
          </ac:spMkLst>
        </pc:spChg>
      </pc:sldChg>
    </pc:docChg>
  </pc:docChgLst>
  <pc:docChgLst>
    <pc:chgData name="Alan Perkins" userId="S::alan.perkins@dulwich-singapore.edu.sg::0e713cd6-46d0-4dc9-850f-d3e006686133" providerId="AD" clId="Web-{6625313C-8DF6-4960-81D3-378BB48D1D9A}"/>
    <pc:docChg chg="modSld">
      <pc:chgData name="Alan Perkins" userId="S::alan.perkins@dulwich-singapore.edu.sg::0e713cd6-46d0-4dc9-850f-d3e006686133" providerId="AD" clId="Web-{6625313C-8DF6-4960-81D3-378BB48D1D9A}" dt="2018-11-27T13:14:49.697" v="48" actId="20577"/>
      <pc:docMkLst>
        <pc:docMk/>
      </pc:docMkLst>
      <pc:sldChg chg="modSp">
        <pc:chgData name="Alan Perkins" userId="S::alan.perkins@dulwich-singapore.edu.sg::0e713cd6-46d0-4dc9-850f-d3e006686133" providerId="AD" clId="Web-{6625313C-8DF6-4960-81D3-378BB48D1D9A}" dt="2018-11-27T13:14:49.697" v="48" actId="20577"/>
        <pc:sldMkLst>
          <pc:docMk/>
          <pc:sldMk cId="579045533" sldId="304"/>
        </pc:sldMkLst>
        <pc:spChg chg="mod">
          <ac:chgData name="Alan Perkins" userId="S::alan.perkins@dulwich-singapore.edu.sg::0e713cd6-46d0-4dc9-850f-d3e006686133" providerId="AD" clId="Web-{6625313C-8DF6-4960-81D3-378BB48D1D9A}" dt="2018-11-27T13:14:49.697" v="48" actId="20577"/>
          <ac:spMkLst>
            <pc:docMk/>
            <pc:sldMk cId="579045533" sldId="304"/>
            <ac:spMk id="3" creationId="{00000000-0000-0000-0000-000000000000}"/>
          </ac:spMkLst>
        </pc:spChg>
      </pc:sldChg>
      <pc:sldChg chg="modSp">
        <pc:chgData name="Alan Perkins" userId="S::alan.perkins@dulwich-singapore.edu.sg::0e713cd6-46d0-4dc9-850f-d3e006686133" providerId="AD" clId="Web-{6625313C-8DF6-4960-81D3-378BB48D1D9A}" dt="2018-11-27T13:08:23.696" v="26" actId="1076"/>
        <pc:sldMkLst>
          <pc:docMk/>
          <pc:sldMk cId="1167737726" sldId="306"/>
        </pc:sldMkLst>
        <pc:spChg chg="mod">
          <ac:chgData name="Alan Perkins" userId="S::alan.perkins@dulwich-singapore.edu.sg::0e713cd6-46d0-4dc9-850f-d3e006686133" providerId="AD" clId="Web-{6625313C-8DF6-4960-81D3-378BB48D1D9A}" dt="2018-11-27T13:08:23.696" v="26" actId="1076"/>
          <ac:spMkLst>
            <pc:docMk/>
            <pc:sldMk cId="1167737726" sldId="30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5CF6614-3AA3-074F-A4DA-0457B3504221}" type="datetimeFigureOut">
              <a:rPr lang="en-GB" altLang="en-US"/>
              <a:pPr>
                <a:defRPr/>
              </a:pPr>
              <a:t>27/11/2018</a:t>
            </a:fld>
            <a:endParaRPr lang="en-GB" alt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9693A0F9-1838-B34E-BA7E-C5A0EBCF5B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6586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BBF902-4088-1E40-9020-40631E852900}" type="datetimeFigureOut">
              <a:rPr lang="en-GB" altLang="en-US"/>
              <a:pPr>
                <a:defRPr/>
              </a:pPr>
              <a:t>27/11/2018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25D6C20-9A52-BB46-AA07-7DA2FE110A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271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Four</a:t>
            </a:r>
            <a:r>
              <a:rPr lang="en-US" baseline="0"/>
              <a:t> courses.</a:t>
            </a:r>
          </a:p>
          <a:p>
            <a:r>
              <a:rPr lang="en-US" baseline="0"/>
              <a:t>Analysis and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AAA4F-1B3F-374B-995F-439C87FDD7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11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4240865cd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4240865cd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783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4240865cd8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4240865cd8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625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Courses designed by IB to be equivalent  - reflected in more calculus than was in the old MSSL course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However, Applications is likely to be the more accessible of the two courses - GDC, application based content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 to select the course that they feel is the “best fit” for them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5D6C20-9A52-BB46-AA07-7DA2FE110AD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190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9C623-6A06-E44A-977E-34F8EB738FBA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9D01E-0B98-DF42-BC25-420E05F910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660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0C8B8-211A-D844-AF28-778DB79FB8C0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DBEA8-E0EE-BC45-BA6E-C5413974ED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460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19ADB-DC55-274D-848C-9253CEEE16F0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B91E1-B25A-C74E-9C4C-EEC3C535E3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107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rot="10800000" flipH="1">
            <a:off x="3276600" y="33"/>
            <a:ext cx="58674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-98100" y="3374700"/>
            <a:ext cx="6858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226078" y="477067"/>
            <a:ext cx="2808000" cy="1271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23541" y="626083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en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4644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7A466-5FA7-7447-B226-0748642F9E57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75277-BC35-F74F-947B-E183CC50AE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93" y="136710"/>
            <a:ext cx="428625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6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B41E6-7FE9-8143-B0F8-33F1B5B4889A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8CD0F-D56F-8747-96BF-9DEE5596CA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208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50F4D-216B-6645-A8F1-22185DC47ADF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C81B7-F796-BF49-BB9B-1C27E8BA8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0028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36083-08AA-2742-9BB2-7D854F377E48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00046-89F3-C449-A59F-2BAB8DFC99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946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FE93A-CF94-F646-8E30-E46D4DFDCDE8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0EA79-C65F-1542-A131-BA64A921A8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188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9ED25-6727-FE41-95BE-3409FD28F947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5525E-7801-DC4A-82D5-648CD75B0B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917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EBE06-C3DA-3F49-B2D3-3006377E9013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10305-2465-364F-8A9D-9F8C7C88DF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612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E281F-E6E6-994F-8E86-C9B7484F7AEC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E076F-FFFB-B849-AA81-AC31A9255E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252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D1CCC13-A844-6A46-9638-E8CC2C0D9D1E}" type="datetimeFigureOut">
              <a:rPr lang="en-US" altLang="en-US"/>
              <a:pPr>
                <a:defRPr/>
              </a:pPr>
              <a:t>11/27/2018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7D5AEDE-E495-314C-B04C-057FB287EE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data:image/png;base64,%20iVBORw0KGgoAAAANSUhEUgAAAQoAAABRCAYAAAFd8tjfAAAAAXNSR0IArs4c6QAAAARnQU1BAACxjwv8YQUAAAAJcEhZcwAADsMAAA7DAcdvqGQAAFuUSURBVHhe7X0HYB3F1fVR782SLFmyLau4926ae6EZDJgaakKAkEDyhQABEmoKPSH0EkLvGDDNGGMbMM29d7nKkqzepacn6f3nzO5KT7Iky8YmkF/HvprdndnZeTP33rnT0RoaGhqOtS9/MPjYLjwez8TxnxUs+mJKnP0EOPfrYowN9kW5u8F+cviIjQy2rw7Er/sFX24SwhyY5uPjM7/vh3kI9PXBupPiTYDE13ejrqwcJ/eNQQUTM6RLMLKr6pBfU9f4C85Pi8KrO0rtu/bRLyYSHvvaG3ePjPYx8e2trPd0D/U1DzMr6pEe7ocuL2xDUHklE1KBiwbE4u0AP+w+uQ9SPtqKhCB/LJ2Shoq6Bvx7VzH+sikf/ozK3eABfxBC/X2w+yQrbEscFxWBIF/rW0K/yED8cVAXH/PEScSSglp8nVeNYlc9QguLUUOqKirBw5+swx53jQmz/cTeyKl3metwf19UNNRjQmIwchtqUQg3Cjy1mH9CivHfU+c6gF4tLMCOmmpk2nTDgOg6hfVhsczgr5inm0U5VcgsqMJlA+Pw8eY89IwKwqjbPoCnugpxF4xBbnUtwKI7EggLCcWx0aH49NhUE6H5s7G41jPqrW2IqazCn45JxA1vr0E1i8X92DnwP+dx+FdXw3XJcfDMHosdFS6khgeh1F2HmHeW48b+ybhnSzb+PrgHxsdF4NjYCGwqr0aZux5JwQHM7SD4vr0UZybFYE52sT7XhNljG3+VKZPjXtuEyJJSVLAYRiWGITWYLFVaZgKgvAK3nDMGqLfeSf9wDXxf/Q59PlyLM5Jicc/afQAz96aVezFt4WYTpn9ECMZ2CUcGw/i+9h1YYpizu8iEc+jVAQMlJIPMC4SJnaI7LPKmj1dVMRd8q6pQz5xpIJP61JviQ+B5k+FqaF2EPZePg88z39p3HcOrxw027nn9w8TcTUUjMHW9k3/z6ta8/cVMTDXq6upwwaQByApLQC2l40jgtjOG60fbd8DAuADyYUBjGg4AE5VhX/73wESkkyz5+4HQmCXMrmYK77rVZXhgWCTu+K4Flx8G4qjaW9OmQk8qTpOIXRV1npQwP0i1bzmlq/Hs9W4OKsmo+Rf3xpmf7TXPTusZgbl7ykHFeVhqpC9Ve0v8fUSUUWIbyaz99cA78thnNiCYiaiuqMR9Fw/HnRvzzXOp9oT3t5hfFuzng0eGd6MeqcdFPaON/7vZZfj1qhyj5lvD5Jgo+8rCs+O63ufjXQy938/FtpmJSHxsNTzUFzXlVZAIux86Az5z1+G8pCi8ttcqnmmJkfg0vwITu4Ri0fHpKGFCqusbUMfYpn+zA5srqHXbwAkREcZVOr+YlOrTLBGxz25C4c/7486FO3Dr5DQEXP0GfKg/5l0/DVO25lCBUWT9miqnw0VQQCD8/f1RfmL/Lb6+vv18VQQ3LitA/BNrEVBg/cq/zl2DP7y+AlUPz4YPq/vJg5LJuUwAvx/kwxeoSz47vjd+lxaP5ZP647kRKZgzNp2JrMdfB3TD7f26mev8U4ah+vSR+HZiP9yQQV5THCRXbQ0qThoAJUDfIwt4lr/0zW54CktMbSp4qMJ/M6kPki94HO7KSty6LqtR/bpcHkTxV0z5dBP+MSwFQ1k5RQX446ntecb/ljX7cPs6qna3B/FzViDkzaVGpd+7gTlpx3FrSi9kFuvGguGezXkVnmF/X4A6MiFYgdWVVsC/rhb1dfVomP/HNlX0GSkxWFZQiazKtsu/JV4+dhB/ucW05w8INxeNLCze8D/vSVOL1lZbdoUScOyD35jrI4FbZw2zryycmBbSjZKZa982gSIbwfS0bTgeBTTmREswMSuZyuEFrgb8c2slNpa6cWxcIK7KCKO1RU7yeD5gsL9Yof8nkNssM5gBr+TUNJyfFEK7t7IeJ3xWgD2nJdi+TRj5SQHKybdVNbXIOqsHnt9Shi9pNf5Y0CsmnH8bNeBBcWF6KFIjvNS8ZMS+NPjjmjK8vbcG69laCWJN4aCInNL/7V2or62FLzMjwFULNynvhmMxZv4OOxSwdHqaua+hTlwyJRWTF+6Coqmp95hkKk7FemVGFzy5vYiK38MGg4+pwdTAUBi1lnQdQFdha3mtZx39mSMiI02c7UEq++GxscbmMzVCy4wQVha5TcLm7LOUh3DDt/vR9/n18GejRbq+nm6lGjFFpQj+/XsmAzbVVhsS5O6sq0FkANuefm6sqK7EmpPSsbO+BoG0slfyPr/ebd7bxWeraqgB2chZPIWqle+9N74nttN954QemJgciuQoP3zn9Y2D0csF+/FsXi5yXTXIdlW3Sk5GKL2yLYbweo1JvRe+yKvB2Qtzcc/wGFzaNwrDnl2HnKJKVFbVwI+VmafWDTe5w03Xx23Rxr/NQu9vtlv1dRvwzBoOn3dX2XdeUHG0X4gdC9MOeodJfJqwdVrvxowQxBmtmvlb89k8Yem7K61SHhXlg2pWuvWscItun4Kyu0/CgHBf+PDew9pf5CsGY0mL9KPBEjGu/Uzkwwab930jNbTyrCV1JEw7tK2sGNvY8t3GZlfLjBBoafiu10X8i9sQ+/QGJD66Gt0fXIqb399k2vDBHssS+PeiLXZmlOLa5782z7659WT4MRP8ystRTwMxrZssSsZvC92L4/rA5w02FJXd1AnXpFMZ65r+W6cPgecsNkB5/eiwXnzuwXvH9Db3z49KQznNI73jhGnmspkWqN8hgWcY4/J/3Zmj4TpjdGPY1ujfaanwnD70gIwQGh9IbyTcvcSwvZRjHZVirYt6g/euJ841YQJ/9jRCaPOVvnQFzvnLe3j7y816j2YcacFN8HmZP9yBEtia8qLx6svnDU5a+MM+mtofJy/eokQYEQsiuWTk6n0nnpZuG4gL8kdBFTnBS+kLd/ZNo5iEmmtFccGApoayg2Y31B9/2Vdac0vqLe9TdZOlSR7pB+oDX0N1qKNh20ASnEw47c31WLinY31ePyTczNAXTxvJH89f3wLn9gtTobSdGd5gxrzNjDuztMqF5+atw4ZdeZgyIhVnj+9nSpYccT+DPWKF/skil2rC6rcj2swMB/zR/qQRzBixg6zSA7P5fwCtZgQ5oit/8H5df5LjwvO7qkzz/Ne9wzAyJsCEYeaMpuNnbv4HcEBG8Ad61pWq/7sBkxMC7adNKGP7c8i8fGw7pSstQhyRXp4jgaAAP4SHWIV0qPhN/5DmGaFMuGNDOW4bGIGR8wswuWsg7ht2YO+PepxqqUwT/Bvw7Snd8YvFuQeXsR8IyZGhCGhRe7QH1Sa3DotoSr8yYVt5HXpH+EPuqV8UmedOF5uDj3NqcMXXBbSfXGhgdRteX4ddvxzc2O0mSIlMSwpjOwJYmFPBWs0H4+JD8G2+ZbA5+Ne4RFz77YHN9e8LfS8j2uqsOhhUsfx9ROQmkxHMg+Xv7qsZOSu5qasgdW4eawgg89TmGRH32m6a2bXwMBPUIPOj3fHwSWkoC/bHo9uszFNDKjrQD1W0F+4ZloDrVuWius6DMMqSzFs1zNQoe/24Hjj3KysDXXxHDSiVkKCeORWsqkA1yuSvREtXdQSK5tjo5l2IreG3A6KQFu4faBpkRLNMEHae1hXLp1vjaA52V9DqrKmBT1U1gmiOe+hWV1fjsldX4ZLUaOynuIhySXm2e97SLPSODsTGUzJQSTPz8j4xyKlz44reMfyxHhPmuXHJxv1wQk8kkyP9qZoeG53I8PV4m40xEyftmfBgX+yhjeN8pz3S9+cUFKKMHNseMRNkZLl9WUP8SiXUEtIDYz+1OncdjHh9C/z54wPYIHNX18BFqrOvP9uSh8QwPxSxjSAqbqgzbhlN9nfzLKOrhPdXrM5CNWviy1Nj+DM9KKivxfivMlGFOsTTQizne2srqvGvHQXY6XLhlo25DOPG3lP6IovWr8I53zgY6XtvFhagghnfGtUyIygN5kfSxvJ5rC12czH3HUQ+thbB/NG+/NHq89OPr6fBpWvpi6n3fYpFx6eioqEBtaQzkyJwQ594rJiYDpdt4VXyecXMgfh5Sgy6zduoRKCaVHDSAIyKCcH/rc8271abODzmuob+VbRoFxVU4KNjUlDlYRyKp4Okby4oK2uVa14+PlmNLyP7zTq8vZH81l7U8gfmX2iNDnX/xzKUUhzc1AlBnnrTLlEbxcNS8qEJXs/7+hcva73pbSPS3w9lNbUA3QOgVHRM/A8L6aE0rb0s61DqnVWT06uZEaYx4uiIA+Dij24gBzjYfs1InEn5rrlrCkr/Mh1VFVXwSF+QfT0kKVCDBhqgIso0yHqN96QyZprVGdD0rJGYua0+P0KUWVGGbIqDQ6unZIgbrBYZ0WZGSAQkCg4S71iAt5fvgd+1c8y95/Fz4EOO8YjIDWB4y4N1Jlk5ijXEkMgQ9Auj5rNHHf7bVFlThUoW0MdjUiSWv7ESbMFkREltA+bsrsSYd3ch+ukN6PboKirEairDpnq/lplSwx/ry9J3oI4ccYO/i8/5gco65r4DsuHa4gqMj49A1axRWDJxAOaM643LUuJMH4KgfoS5x/TGYjbmnhzRCzV83j0kEOf3iMXek4eZ5vv+U4Yjl6Q4imeO4EtWn8WdA7vj8wn9cFv/ZCw4oR9L3WPcAoVpC9QXsT4NOCFWLVDfR+2nBr7MmYuP/yALVyzci537yxHGH+vRjyZJITpws+QlBj4qfQdkdX/qiXrSkgcvwKgFG5lQPif9a1gKzuoZh6d25CPEzxfHL9poho3+s6sAt23IQmpoEHxe/xanfb3NdOy6aHMEv70MWZUuvDIm3WSI4kmftxaJc1ci/J3lZiqDv9UFi1vXZ2F8XCTu2LgPU7pG4u7BPXBCXAQiqH/M0KudjmbEzHp7WH9xw2O8awZmjO+L68/sCX/+6CD7x6smqCO5KpsyQpkAZkYdyUEAdYD6M+spCmP6JWFzKTlITEG6dsVuvK3pDA6T0E0LCzKu5mPsLKnGlerBovlp1LWIfgWnjWQGLTWvmHdtYkE23Qst3Ps25SD8zWUIemMpVRMjc8I6xGevDhqE7Ip62Q1X80kzGDVKW2L+0MdXTssuoQkj7U+qtUv60dlDccXE3rjjrZW4/bVvkfP0pUiMCYXfifdR7KxULL7/ArxX68GDW9owl2UuUksLshXyXfbAoJ4Tdwztjts0V8RW6rJKS2oYxn7nADjxtXQpSmp8yQptBt6/OsqaziF4T+lw0HijajT4j/PgT4Omlhmh3msf1rWqHqEeKokEOUYmhzLAQ3kTUuIjsfPlqw95nomw87zh2F/lxri5phv1qEBm+3PHNM6pMYgN8cPUlKAHKA1/sB81r7mVGT6/eoOZQfah8rO66+rMtR+pXvYCnzmYNLQnPrvvAoQ98FXziH4EEE/cfGxvpEeHWQ+8IIZp2X95QPqVGVuySzHgutfhQ9lXf6Uv6906uhQhKwxZ2/P5n8z1kRxNPlLo1y0K54xLtXKjDZyYFtJ+RgiSEjqm7ly5PRfPfbIOYUEB+NVpw9Gza5T8pRz4pbbtkJ8CKBq77cuOgT+8J7mhh33bCQfMmABmzAWkXaQG3rcJeteR1pCm2a934keODul7lq2M0CVUL8foPquqAdesLMGeynrM7hmMGYnBiAv0NR1P6t2opKG4lbbLu3ur8WUBTROq2XN6huDWgeHNZiF04scHlvOd7ZYQpfteMsL1uj5rSTHuHByBgVH+xu9Q8Y8tFXhiuzX/xkUm+UPfUPymjzWI//T6MqwtYmvG3HVCUOMjPDgAUWx5sbFpPz16OC4hAOMT+C2PZ0ir5UBmuJ/McN360jpUsdUyJtYaQZFdlTJ3P0JtaVdSz+0RjLuGHDgI0hJp7+9n89CDWrbZ3aQ6td1pufnRWsu5uI8Jc9+aQqwpbGrdtQdllDXz6PChXmRZRC0Gh3900G+NokHXNaztec/fB2qs/nW4VYayNpvlhqoJOqZ5+V2hG2NtZnBQVNuA0fML4O/1Vv9If7x7Qhf7rnUM/iAbhTX1aJDJTkYQedw05dm+8SNz+PF+WGwIPrxgAFysf6Yt2N3qyJXGTr6Y3gtz9pSz6qpFj7AAnJocYZh15qI9JsMGRAXh4dGJmMw4DlbUzx6ThC/yqvBcpjU996cAaZCh0RFmQOtIYUB0AH6eEa7yv4GW932NMVM7JJFH9m0tr0OfiPariEqyVrnbg8SQg7c8Js7bh42FNWhg4XvUpqPrKw1hu5qarH4eDw2PKpcblXdMNu8NmLf9gEIVU2w9uTfGLNhh7BYHTAq2npSBEfMzERnoh8UTeyH9w21ICPbH4km98K+tRfhDv1gTdn1pDc74aq+Z1Tj3hJ6Yn1uJR7YVmtGE58Yk47i4UDKZBwU1DZi0eKd5ZxwZ9vK0Luge4o8eoQEmHYM/ycTSaWmI9Pc1HW6jPs00YQeRKV8/poeJT9+4ckU2luQf+Wmr+vVjIiNMZ+D3AZOJp8ZZ43qOkjB/yBBBvK8ppSaIahwXbI4JnxWagpA9UOpuMF1EmuF615AInE8jsjV0f2kbqmvrTQPf0QhiCmmK+nppjQbDFOr28djPq2tq4X7wNPN+xNyNzX60MrpkZn+kf7IV5V5MoT6qUj6f8dUu5NTUYe2UDETyXc222jGjj7kOtuOZ3jUcz45MRtyHm7FsUjo+yCnD7ZvyUH7aAIxZtAO7qqxeWudbPT/eggGRwXhjbA+kzttiJPTEhAjcPzgBfeZvMwV/ercI3N6/K4Z+ZjFGeIAvrkmPxeCIIExPCEcCvyUtdjQgtT4tKvKwNIeqz3+O7IpuZHZCPGB+vJPje/SnLYYQPp8Si+Uz4vH46CgWlI/pF9MMYjKUHaIJy/KqEfPUetSWVyGoqgrBVdVmILXeHjdw0dWYQS3dOlFllbnWc81qG3KXWU2Ix0ckobDejSKbSklCMRnKeZbvrsXn41PxbVEV5heUMYzVrVZOv2I7vNvXY8IqrgFRgVhXVoPyBjelxIMaTwMq+FyMlUoN6cTb1daCe10uVNphi+zvVjbUmQxVeqzwdabQC2tdKDi1H2KCfHDjxmzM+Nqax+3EeTRIaXirqBBzSKV1dSiu4+/uABWRrusfYxiC1cYEhyEETVmO5IMOzx1ckl+Li78phJs2gYzGe0d2wSUZEbYv0O+5jSitdBmNIEPSrFwh4xiX96pCHK1gVR304zUTYsKr/aoO5PKnfmasb5+3VzYtPGJB3Nw3EYmsFvRkfbkLz+8pRLW0hi0pEVTn16R1xd+25CAywB+lpw5mHKvw3KgUU3DXrM0iE1iMfEnPLtjOtH5VWGnu4wL9cf+gJDNP4xYW6q5KMhWjTWY6ZiVF49Ed1qyBjLAgTI6PwFM7C4x/RngQJsWF4+ldhSaNjw7tgagAP/xy1R78Oj0e/9yeb5joh0BKcAhiA9qfWqWUPDAkEZPiQ8UQp9KO+NDysSCmmESmWGjfHxSLc6tx7qJc2ghU/yzU+49JwGX9YmxfGp6PrsC45HA8MCMNXbzmfRXQMPzZSyuxaPN+FqjHMIPFBCR1qKuDQyMIek73y9tmYlzvBMR9sIYS2NSpfihQwZTMHAafN5axrmtbC/6vQa2phFAWuH3vDWXzN+PTkB5qmp8jyRCUuuYQU0h1LLbvD4qF+ypx9se7aB/QriBj3HVcMn45rGkWlkY4o+9YaFb0qYDFOCPYQvj82hPsEMDy3UUYfdfHCNAYNsOYoSSbpEn07Ju/n4XRZIou769EMe0SA6r4vacOQzLb7tIL+6rd+NnS7fi8oMLy70RzBLVYXMf885w2xL5BCMu9acTXC5pbRDFqHwU03n71+T5EPr4W57+7DcHVNWZegcYINVzmjf73fo4A1vPOJKyamhos2ZKL15c1jTGMSumCdbefjAbW1yJNwDCzUWo0B8GF+opKDOpptRaKq1zUd2QYmzSMHvPucvi89R26f7gStw9Ixj0Dk8GaESOjaPBSy/yBzCRX1J3G5u8zEoxxaLSSExcZMJYG4XUMO5SGZAQVySBWA/LLYAsjnn5yz2C1oWeSrN8z7Blau6G47TiOjQmlxVaPc7tH42JWR472u5TpP7c7NajXN8fFMH3Mrwt7dMHPSE7Yy3vFMV5+xyusrodGBuH6PolIk8Z1vnkoVMNWD20H0eyuYYYhqB0yWeZCqwwhmIqY2iKLrYrkxDf3wF+RmcRaUuvDH6xWgz9dtSIk+bIBZBOoA+ruGRm4kpa5A79r3yWnkSP5IxTe/BjqrIvG9sKzlx9nh7LgM+th+NNo9eW3fMx3aV8wo4elxWPZI5fgycw8XLVqlx2aEKefMxaXLd2BQncdruvTDcezLvd/cym0sqB+9hgkvb+KLZBapIUHI/OkoWaehrFJGO/OU4Zjzr5iXMc4PeeOQ5f3VqCYtpHiXTJ5gGnRnPTlZjP/46r0BARqoY76S2SvyCaQPla+nH+MtYiHzxTP0E/XYW1pNVRZ1jIN/eetxeaKGrMgx3XWaDKwVjvxPYYdQL9N9HN+S/S7K2gg1iMpKAD7Zg436U2NCMG66YMRrlVS/F2q+OrPHtv0Ww4F/N21Z40Da1KhP5nB2rqiHZgvMGAPzUR8/hhKJ6XfhxLuV1mNQF5rjomfWgiSfF5L+s0sRF5rKma3sOZGTbivOFSzFSn5IhaQh+EHsdnmjfkrdyOQDONLLdFQay8yYstDrhhChtlVy2i9qyC8iXiHBft+dgkmLt4E/7eo6Jj5/O0GOaZJ6YPxsRGsXnhtClSPfPFGVhFOIBMlhVIjEMU1lCLj54ONZdR8Xt/4MKeEuaPs8cGi8f3wllmdZXsKXmF3VPA7vHarwia2qdB5WSuGI/wle3bYTBq23u+WakoJr7OVVoHfvKxXPL4qKDdpttp4ZAwyvkmP8+7BiEx3f0YGXh08GG9ssQxpYpPttguHKahVPLGnp4TjyeMpIWIENh09JLeakA4jkMQcYgg9qySzTO/bfELzp9eMN0yg6sDDJpqqh3qG//0pjXUZfvPoApzypzfNijMzSUlGK0tVrRLPZzebMAGvMhPUwarayZsInwZmcsvntp9z/VxmAW5ctddI4+6Th6Lh7DHoytbImHkbkV3hRsI7K1FJqfbweeUZI1FTR+OXGal3fTwsCmWsHdfzOwpwVvcuyKSmyZ41Ul9BiBa1yJ8wi3/ssAbOdUt/Xdd5pV1o5d1bV2dhQW4Z0z4GudQexfzmZ2RM7UPTGLYtcnvwp169yAyDkBxkMb+U3ZytVgca8/lzc9EOGLw5xB3Km4g7FlH9UcWxCrCakFbT0SFTNdgtBlUxbmqE4/sl4OaZQzB1SHeqK8NvBuU0CO98cQkeeHuZ6fQSA7TE6ZTEd+44C4WUnLiXKf36JUcRZ7BOX7y/zOxCNCEhEp/N6I9IfleL6H+SYKE9PKI/m9WtN0fF4+OSgpBqDWi2vveDjVZznoV2LV96aMXeEox+gIYjmUNNSIsRLHL6FQwHGdeyCXxUJdiudHo9GYdsZjFCK2315Jhw7H3dmjQ77o01WJHfqOqOOsTTSpFqmJ/iYjalf3h8JG4Zlm4m/B8MLBb8bCANThqbbIq2uWVTu+LIgrySzPGErsf9dR6WZebDjwVs9SWICcgMKmgxCZ9pgEuuGERMIDL+LaDJfW/eMRuzpRKJCU+vwJoc1aHmthPtwM1qbmrfBFw8spcZgzkUKPQpaSGIDDJavM0maYeLgQX8MiO5QNd5tLR//vACzF+xy0xWVO+4NEYDmULVjMMIRovU1iEpKQa3XHAsfjVzhJHKTvz3wTLKoLawBmuOFMgkx5AWkar5gTZB/3LS66QB9qud+JHjiMgtC1xNkESS2p2q3MqpVbJIP779GDrRLliWh7c9JF/sTXqFVGkrhDbBMKWkf5CS7Nc78SMGy8nadbaj4AtaRPQPagCzI4MMnd1V9fg0txZrimuR72ow404pYf4YFROA4+MD0S3E3h6TII/QmsRFpCO/tr4TRwIa9tjXIaZgYU4lfcwX/GU7Prq9Eq/trkb3UD+cnxKMAZEBZo9mdS1oXkIhmePzPBfe3FuDzIo6DIoKwN+GRGBM7IG7e3TixwWWc9eDMgW1w3dkhjG6vnZlGaXeg9sGRaJLYMeVzNJCNy76tlj9K/jHiEicmmSN3m0qcuOVLeXULh2P638dyorIsCD4+/k2tuKONtTfcXW/EPj7mA92a7M0yAzqIy0lQwR9tt+Fj7JdeMCe8Xs46Dl3v5mxJWgK6FfT4s3srVJqlZu+LWw2GbgTRo8jPjLEaN+jzRqaenjbMDNxV9X7gFaLggzROBvrt9QOfx4YjjirwwPXrSpjtVCNeN6/c0IX9GQVcjBok9pjFxQY20KjoJriX+6qw7sTu2J8YoiZYv7LxTnMgE7OaImwQE3tDyJjHD3W0AKt6wcZpljGcj/ngFKghyp+s/jitytL8dCIpq2AbllXjrf2NO3NoFnMrW3E2xI3mX1qq81OgmIId516RetRW1uHfx7TFZf0jTZbG128aB8CvQ6kaAtO9nxfFtJIbFu7qP+YIIZIjQk/akLTiw2Dy3qbTUquZPl/esBXqCUqyC1hd24ox60Dmw93Z3yQ12ycSjbCOyfEGEOyPfT9YD9c7jozp7OBDNFQb03lE2NoLcgL03piZno0NpfW4o/Lco3qbA2Rgb4YFB2MaLpijKxKN1YW1iBA4e1XekcGmmNbvJcAtAbVnu9M7YHTPt3zk7BpNHE4OTwUUdQcR1pnXJYRhj6RZqAshUzRfMYGGeIZMcTLu6oPYAihd3jz9SCStITg9quPXZX1qHS5UcPCrzMbGdQaRqC6gB8pmIxx6btbkVdZi35RgRjRNRSlnoZWaXBsMK4d2AVulmGdjwdnpkbhfTLUpO5hKKF/PuO6eWgcZvWKMPetxeFNQmvPf4xUTlbYVF6B7RWVqFMVfIRIxz6k2et8WPaa1d8k92SIWD4syKquR1faC1rP0BKVVPFDPsrTy4Yhzu0Rgnta2TfRG8fPy8G2EpeZtmdmc1NDaBTVe0GQmc3FBO6/wTrFavi8TDOjuiVmJkfg6t5dMGPRbmOlS2IiA/zw2aQUnPd1lpnsIg2hd5V+Te1Uv4m0AissY2U725rp2bIZac2+JYNLV97hBK1a072qSykla3kDUKV7ut5hlSZVhXokDXTwyvDQERUQgIFhrU/MPVSEMIPuHhEjs2Gdr6/vEPJBRuOv4c1WFnbvVcVuDLe3SG0LuTUN5jQDUXvIq6lH37d2mSl+YgaNpooJfFlwmuKnuY3O1D5N9792XHfcNjUdb+wtxe0b8g+wGc5IjsRv+3TB+IW7DFM4uHNQV6Y5BCd9vgvvnZCC1/aUkErNSq0ndxTjwaGJjQV37jdZZpWYqr5NJ2Wgz0fbDFP0iQjEm8f2MN9U3X33pgK8sLuEUmmtSrvou314cWyyieOFXSVYV+rCfUMte+qR7UV4jCQVv3BiLySGBJh4cmvcmEgGPhotK23dNCIi3IwpfB+ckhyKmdS0hGb1LxZTGEYml0SJIaTqD8YQQmKwr/mhYqD2MP3jLFP4qi60X54fDUt/uv6sRrTop65O1Ym9LQzduz/bZt47p0cUiskkLTf4c4m56N/y+etZpWwN+aFYjMYQtSycCham5lw+NqIbBszfjsQPtuCS5fvIKN1NOB2GJuh9bRz4znE9MWHxTvT4aCtSP96GP/aPo1oNMP7CdX1jEff+Zgz+NBMX94rG1MQwxL+/BSM+y8RvMrqY9GqDwxlf7kYyv9WVYdnowundI0wcR5pytLdYabmpAnSY1+FQFTX2KcnWHj9iCNttcJjiWblhbbD0vzOrzJEfwz/JR8b7eegxdz8GfJRPld323sLzsyqxp4QtFVYbsh105oE/ydctrSD7oo4MYU3+ddaQSKPcvcBijItSopjJrPO8iKxkmKLlczVY1OWuQpG/m66ei4We213MTOQ3aIPMyS41VcTwmGDjL2jnydk9IpFJm2ZjhQta61XJ8O/nlOO6PnGotMNduTrbfGe3ljUy/ts2sRr19WCHvcwwLIDVC8NmsbDG0y56cmQSwmiyjeS39A0nrUeScmmffVdebmwMTbI5VIoNYvXGImf5N9uUyTAFueNMqVP1PbSGX6SH4sspcfj3mGh4GIm2IghoPaiB1OiZ83YbRhBDSDM42sFdV2sxBP2kJfRMmsTRGLfMXWfiuL5vHErYSqn2SAItqmVGWEzR9KyKdFVaF6wpq6HxSZuF/2pJ1R7GyXQUkfGcsPySWUMiO0PLBQU9Twzxx34XW0f0d8JuqXSZlWiKX6iw01KjeyZCWssJK7j4rjaoLT61P46PC8VftuZhcUEFlCIn3NGg3bUurK2qYiEzfw6Baqgtr+ptHXJGnGO7YhCPNtc1M2+96+i2MIJVi5dNZYzD1tD35a0I5YcdhtDuYdo+TYVuaQiLjIYw1xZDiBooaVUsuPhAfytD+Q2HJKFClX0vtZ/EgpsYF4bZS3ejhvcKUqcC47VS1zciyCwT1L1UplairyyrMmEFScxCFt4xXUJRpSqA9xV0T0uMwNvULJJCQeFNGux7wxS81vuC/E9KiEA27Yhr1+7D2rJqY1e0/A1Hg9ZXV5ndl5UfHSamvy+b7+SBEhqYWeZH2JC8X2ldHhrc5DT1PbTErA93opRq2LIdrKZnIyMwsz20K8QM2p9CDKHqwyEZotrY5Lkl201c/cKDzGRnh8QSoVTJ5yZH4dKeMfj8uDRsndoXU7/KRJHet2HzjsHU+HD8fUACjmOh75zRHytKq5BVTVvGxGbh49xSo0GWjE9HfzLRv0d0Rx9++8+bmgZzVfTOF1TY0qxNX7Su11dUm6NIj4sNNWk8JTESQT6+je8eLVL8SyvKqVkPtMNao3IKyXX21gxEo5YQWGuYTUomWbcdQwNzo4Zc6WLhatNlb2wuduHLnaWGGXzp760djBawqwrN0fTWDgqnHSp5Y5YifrTK2qx9djc2d6lxHPqmsAJP7izApNgwpIcG4Mb1++AzZxU+yy+3wzTgvu15+JrhdK/C++e2PLOm4/dpcbhtYw5GLdShMsxG0o06748qWOwW+8FavJRVjL/2SzDhFS8jaQxXpN+qbzD89bzP036q9v1NjLeav2d7eQ0mfbkd12fEI5gfH7BgE+aS4ay0HWViOr8pKzVatFXN4EUVDDstwUzgdVNLfKq89obWku4jd3R4Akz3OVmUeKpmqX5Kp04KdbC1qAYnvLAeAfxwlc04am76MhEBFF+zXIBUR051mqJmirHtmhngvO4SGojcxy7AB8zQmd82Hct2SOD3dDLl8pIqFmq2uacY2J7toKPh2sORiOMwEernh+Tg1vcLEdQH88LIZKPNyBTTWzIF+SFVmqL5GQ0HQS3VrKTcYorm1Qc/gkha5P8+rbc5Z6/y1gmovmMySm+fgmfOHmSYQNWEMTKl7g1JS2gWODUIXTHN/kIN1llbAxiGIZMdDunHmYOJda+CauHfKnU0XHt0JOI4TKpi2RSRyilgrRFNKochClvVEgI9+Qs6jrgXWd+zoFSAUvkFVzWt/FJHj3rxluwqwbPLsxBPFX/TpDREe21JcMz9i7B8Zz5/AD/LeLQkwMSnH2W79TTWPO/8GiuKK6nuNzZJnVKqcA6a99J3wgs6070l1DO7f0Y/dAmg5ebxJJMpqEKbw3Re0bP9HqgWUOtAZxNYzczmmkIM8cs5G3Hqf1ZgzppsPPHlTsTe/DFy2Fx08M0fJiFO7Go0hOwIaghqCaoOoyV0r/pRUJ+CkTqbZidHmyV0WupXe9ZovDsuw2ISrzCdZFFlTQ0qmZ/e9H9psQ5DvN0aQziQqHV4vqSKyofGoGlqOoXaAi+vzDKF3GA6purM6rJTH//K9rWw9raTUaeFx6a6EENYmkfVibrBe2hLASLPRQY0SoI/lGRtOkbb47WvEfLOMtNfsu1EaiqjPawwnWRTA/NV+WJTJEv63gGacM9C9/WdbS7agJjioCuR5+wow8jXtiH2sTUIZMEFSEOo1dCi9bFqX5lZWmiamtQkTuti/V7ruCgH8ZHBCNaXxQwsZFMV8dqPDCKmGE3rXfhWrQhvCXDAakMdUzO+3IyMcE3t82B4ZAgtfh8c2yUcw8VUCs+4z+8eg2vTuyLM6rprIvqdnRyDq1L5LV6PiQ41Swc1I22s2XOiAb9Oo7llZ+oFPbrgdxmJiFaVZcfRi9ViUpA/Yil9f+idiETZQNRuPdgsvY73Mc5oHCmNxnMC/bsxvPy62H7a90L3EeoAssOKZJxfybRd1jPOpM/br8PktltIFM7sGQNN1lFLHHT9jYrGGBvaBjG7uh5f5tXgkY2lOH9hDuKe34rIpzfil5/uxr6iSoSo4FjIKnS3CryFpliXXcYCthhBfjIopU1qtfFIC8wYlGRrB22LrxFTy+CUhjl5tDaCB97IKrTsCYcc2Pd9DEMQ/P3vHtcH9wzuYbYMSOdznTnkOWccRneJoLcPKs4YjV/rKA29y/Cu2WNxDQs51A737ZRBCGKBe+j/7eRByDx1OC5UgTDsuhlDERcUYGym4lmj0CeC32W4y9MS8NzoDCyeMAA9QoOQM3MEruvbDS+OSUffiBAUnT4KicGBJuxvWfBvsLqbe1xf9Gb6CumnDVceH5GKQZGhKJs1GiFsOShsChmlfvY4aOwkNTzIpE/pMGk/FBJYZotO6GO63MkQD1JLHFQJiCme0sXVSwsxdG4Wzvg0G3esyMOnu0tNF3QwpTeQBWb6HlTYdoFbvZEsVC8UVtSwZWLNrlJztXFBMt9piZTYMONnRk1NOGvtqZvfvHSadSSHs+9DIxH6cdMTooz0bz5xKK5csVP6kPYHcHpyFyTNXYG39hRh5dRB5lCY36/eg4e370fGx6vxyPBe/I4Hj47ohe1M63gasQ9uzUXkO8utDinGYQxg4vdrduOYhRtM3IM/WYt/Mdwj23Jxz+ZsU5BKjzZgOyE+AoPnrcVvV+3GnH1FuJqMN5HxXrF8h+lXualfNxNWpwqKWUfPX4erVu4yfhf1jMf0zzfjsqWZWEmj+qZ+Seb7G2YMMZubPLczD7euy8LCvDL8Sgzt5MMh0BXdmR6mkQyh1sZ1fHow+DCcb5murusfaaoDSbY6l1SQYgSRox2M9NN1yFf2gBcCqQIVRnE4RqRxVegtsHVvYWN1IQPT2eJAg05+jGe3BpqkAltAw9qXpcQjOSTI7ALzlFoyhEZFHmKhmQgIFYAK3LJJgEwd0EMkUQpnkKnu2ZzDsJZnee2BTPtBTmmjtA1j1VJOTVNPA1cSHxtgTUoRVJhGtBh0RXEVspRuVTF8d0VJFdLCqFXsn7GU2tZJ32r6rS9nmpQG0oayaiSyahFThFFjrJ4+GK6zxlCjjWGhRmJ8XIR571AwIjwckyNiTd8EG5qNXZgHg5VC4PkhMYFG9avwNcwdwGsxhK697QNrIMsK52tEqwm9WBcbhrKZwTAYNYbV0dscCyktqi7k73RkaXHyv662ToD407q9VqHYHO+Q9pM4/9vtuHHtXpRKUzl+hBmX8LqXpd10bxWwJsDUMON1MFGjn60dmsLykZ7xvy9pFTVXwtyV8Hv9O9ywxmw52hjOxKprkvUFwr43TO1cEy3Det83ws6qiDnLzZFZIv+3luL87zKbwnaAkgODcEtqqhnAXJlrjeRSE//CXLQP080tXKE/D47taqoIRzuogI12YMFZrsUMhnlIall4Y2r/BPtQJVUHdouCrrZG9sYiqnTTAUY/hyGo3shM9fi1DnYnXtKelcogb3I+1/K54+d1vWB/GV5g3W70NhnhCqpfnZNeVFmLuzdm4/6hPZlOBqT/76S2Bed9wb4eHmW196uqyewMfnaPWKsw5d9aegTnWv6iltft3VMQdlW6cO+QHsx/6j+mXW5juA5QjK8/HurTu3GwLrOksUHQkZPG6w1TULXUslCWXTagC1sWzqFQlnZwqgqNW4hJTDVCkqHZcuZVEC3qEIqWmMZhCNkW/7jYHBNioJnck298zVj5hiHshIsnHrpmurm+W93SUmJeP1SkvaNURbV8LlK1YhYo6p7iMW3BJmMQVp0zBnlnjMQjI3uh2zur+GN9yXAFeJ7VTsP5Y+G5YByseVJ8TdpBWycRht8ZlzZRqSEzFcwehbLZo/FNfrkxYuWnCcNmPys7DXrTvK3akveaEmiySH6Mz/jZYfXcTHm07+VnJvkx7X3eX4NLesWh5ryxyJk1wqQxRFrTDtseRfv64emB/RpHlAVdldFqZTkHs5wP7NVqDjsHCAaWKV+9bn8lJv5ntWkSGZXOQrXGLDy8t7SGs0uuqomhSZH4+LeT0JXNTKGixo20a15FPutMP+bExSf0xrPXTDV+u/aXIuNSY9dazOCV8DCq8/L3rVPNfF74xqqXW0Lh9YptCzSDClQZ5+3FZ+FsBqpTrUQbjbWMkwxqIMv8wrHwefFbK27F5f0N/t542iL51ZQ4b38n/fquYG7tdJhLL/8DwvJej5zvmHteO0nkN8KoYYNogxS1lvZW0DUwEI8O7mvmz7aEzgye2DOYn/H8H+3If9qPDwDLJcVOkQU++Au56ZbffLAFL6+itJIBzCYkZAAxgwrSSDevTcuC93LlpyriF+MzcONpw0w/hANNuPl6wz5c89gCrMnUpF/+dls7OPC43Cj9+AZEslk3ad5GsxfVUQXz7Jd9uuI/2/NNGSyfOQS5zPjp87261H9iGBQZjtv7pzXTEN7Qrzq3vxkZLSZTtHkWxwFMIfBhNhmj2+h/fYWtueWN9b5GRjWpprGZSbL2vbKYRgwiV4yjOROmGcprrdAwQsVr+bWE5lV8+/hlGMt6/d1dRWwSb7V+wVGEon9pQjrOzaCKpl3xt9VZ+Nuqfc21w08FZILzenXDmT3iTSujLchvdt9QsxqM5dvmDyXT9GrVk4VXz/d8h9yzCNsotZYxqKFtMYHT/8DCV28ZXYsh6Hrkp+n7CmsxiqoawyitcLCYZ/4DP8O0kanIqnChx7PLzWarPwTEnqoFBH3yJ8gOLGgPHjimP7rZ+4IeDMckBSElyuzan0ZtsdN+3Awsq9b3p+BLgaQqMobfuc9+izd1frUYgnaGNappaQUVupjEGuG0GMFPOU3XaAY+M1P2WmMIaoitL16F3t1jkV/pRuIj35o1CJ04OLTf5+CuEbhxXG82ng7M27YQH+qHKSnGrvg1meKAk5uFNplC4IsaVi8hY0R+tmk/pt77SePcBGd3PMu1tYPtigGcDdFkT7RkCFn4g3rFY90zl5v71dllGPcE2+TtzQTuhIGyMiTAD3+ePhDxYcFW/h4CVDue08/YFXPIFGfZj5uhXaZwwEBvkTFMBFc+swRPzV8PPzXJbIZwqgoxhFNNGFcawgtihpjwYCy47wKM0IbqxNurc3H3gh2trgbrRHP4sSl96YQMpMSGm5lrhwsdVcwy2kmmSLMfNQPLLr1DpcGAOg5wJZkjTNz57MJNuOv1pdiTVWQOgJMxaTQDGcFbO6ivwodNqknDUvCfG05Fz66Hv79FJ44cyBSam9nqtkIsw6Zlgx0BX5hCR5rDLBiQVthXUIGlW3Kwclsu8koqEUwtktotCscP7oHeybGI1nEJNhhefcSnko5ym7MT7YHlJ3gdj9AEMYV9eWhg4cbx5ZtJeSQqh9ZBrzrSbtLlpLZnk3biRwMWW9oRqcwZkYxSTQAOJweq7iijW2A8O/GTAoX30LZMPJIgE4WShvJyBEmbdPckacqVett03rX66J0Zv2I0TfTU+LcYrpBuHmkH41jH+xW83kaX7eROdKITRxKUsSNTe7QHWyHIthRNpTB3Mx5HCfyWlMVGks42fZff+4Z0aO35TnSiE42gRXFoDdKOgJGqK+JC0tUUUGsCsRc0k3JdiRurSdryZENpHXZW1JkJCNEBvogM8DF7zqjvlO+bTtwaemr7kZJaj7nXYI56PxOCfdE3MgBDov0xLCYAw6MD0NVMEu9EJzpxJMCK9yE69x4RRUHloJ2gbiFdRuFunEmhmR6riurw+t5qfL6/FkmhvhhKYT4hPhCjYwOMYvg+0JqENVQ43xTWYlkhlQ8VTzmfaTueMV0CcGaPEExJCERUK9+RiZFdUW/m7Hd2sXeiPehsUz9fddr/bxum+nXa4S8m0NreyDzzeH5P543DFhFGoKF1zQy+h8ohwnqq3eDq8UxmNb7Ic2FsXCAu6RWKjIjmk3aPJj7OceHq5SVm7qOGXzQLSXM3J3QNxDV9wjAkKqCZYsiiNfPGtgpklrp/EjvvduK/B234GxToh5Agf+skzf8xvaG54SPi/HFqD+vIeMq3VvCdSflef8iSwZejSQ/x5YvtR6hgLf7E9kosp/VwVXooxlMovYVRq991TkyeJhMzc+PZPNAe7977kR4JaIH6L5eWYEk+hb6FEUGrx8zu19yUyV2D8OchUejDZosDpfGN7eX4MruatUenwujEQcAKSCdvRAYHIizQ3zSHVTH9VOEkXUpiKK1xgXKeSznXhkQHP/7FAQVN45tP8UX1PxhsKavDg1sqMC0xCGfRzG8ZmZTD71aWYjmbBVIKjvxp+qjZyZLNkEdGRaFHBw6G6Ag+oTXxmxWljd+RctDMDjNDVC6/qYmBmurjcteb/oy/jIzFOWlNMzykMF7cWorF2VVmUUAnOnEwSEHIwoih0gjXmsOfICSTqsAvyQg1/YQCFcXTvr6+V1COOjzl6lo6D1BJmFzYTAXx3M4qXJwaigHWWQAHYH9NA85YUoR8um3JmxbhpIb74T9jo7+3stAJMxd/W4KNpbXwp350lILlsnXJa/4Q4zID7HuPmdPGJODeY7vhgr4xdmxguutx/9pCbC9zmSVghwNGb/ppxEiColFMutcj3ZslbQeJXh24ikvzFY+E7tK3+0cHIcTfBzlVdYaOQLSdsKEZZvGhwcZ1yv7HDimKCQlBOLG7NRuOMqKUH0dF8c1BFQUDpNB5hwpiuO5L2Yh5bkc1ptKCGGidqt8mdpTX48QvCttlQDG/Oh5fOSYGAw4SX3tQPDetLsULOyvMxIsGj9aZWBOHVVJGMWgJgn47A0tJaO2K1rEal8+0yKlneAD+c0oahnZtWmb57p5yPLGl2AjooQiTOkmnJIXht/1jzcKb1iAlklddj/XFLryfVYatZbXw5VccZaA4MiID8ach8egW6o8Xtpfg1Z1ljQrncKFseIKKsWdYAOMrxXPbSjqtpyMMSZmqvviQYNbUmgZLvpPHjxBKl7YI+8PAKEQ0WROvq/VAIpu2M4+CQnYanbcdK+LL/FpU1Xkwo1vHFiEJj2+vxD2bKLzk7JZ8KOGWoNzQPxy/yrBOFThcPLy5HHetLTYLuLWdhFEQJMd6sK6pFKQYaEE0Kgi62lpDisJHG/HRrWGT5NJhXXH/9HQ7diCzvBa/XZGLwtqGg9b+DmQFzOoegZsGxtHaqcfsL/eaURonH6TBI5hgnXp1WXo0RsQEm3ce2lyEt/aWNy4jVrlNTAhDUog/FuRWYi9r/46moS0oT14+rjt6UVE8t6MET2xj3nUqiqMGCWKXQH+kUmkEaPRED35EUDfA7F5h5DNrwJL8oWVeM0lLdE95an1mJj2uY6D7dS2GXrDfZUYLuoUc+nCm6STcW41Pcmqxu7LOrLFPZe14YpL6NbQ33vdj0Ge2lePmFYX8cZbASwicZoVxpRSoHHzlNl47yqFJidQ3WBaHrmtoOQ1JCMVr5w5C9ygr84pq63HV8hw2bWo6tGRJQq/TQ24f1JWKog6zluxFOeNt7VU3k5FKodV5Q9GBfuYso7s25JvvhFBjjI0NJaP5YWVxtdn9S3FoGGscn0cE+OGbgipk19RhGJsTx8WFmoMoVPhbqOAW5lWiiIoq0Kvo9LPnnNADaWGBeCqzGP/aWtjsNyk9GjU6NjYEw6jA9G3Ft6vSzQqjEruorKSUnSjpRUUWYNK5v8aNz5me7lRsMxLCjdVSSx5YzrQvzq8iPzGvGb5vRCAmdw0zh2lU8oNf851viqpMnN5ZpPk1+v44pkXnMGioW73zu5mWxUzL7io3DuG05P8qmGxE+fujT2gIgv3MLqaWx38R4lOd2HdNvyjygPWM6XqITY7fWXfm/sCl5lQS11NJ3KtrbQqluQkjuwQ2RvJjwiMbS3DLigIE8VdIwL0tCKMI5PLesRqMsuC1o0TUwWmsD7rmXs/ta3WARgX54dNfjkLfeM0otyZ9XfBdljk07GDKQoJ1PhXF3YMTkEdFobOjyigQbb2m8GcmR+AfQxONBXLpsn1YU+ZCTwrgs6OSjGDduiEP/9lVar6tOShPjuiGkTEhWFVSg4GRQfiSwvZpXoU5UU/35/WMMpt97aBQXcb49la7TZ+Ifvcn41OQQUXxSGYR7t9iKQpZeHr21Mgko7jWl9XgZSqtzAq3+d7JiRGYxTQKd2/Ox5O0RmSJiNnGdAnGG+N6mMPidOCJ8uqtfaXGipLCmEKlUMk8/SC7ApPYtNtGhfdRbjnLxwenJUXw/RCjRC5fkY1FeVUmPYwWPVip/G1QAr6lElnD31lCLZEY7IdLUqKpyELNb7t8+T7jHqxMfizQ74z298NAKgztqi8F8t+A1JTy7E+DY5BMhW2eeTw6emkKFYW1rSBxgEXBB5fR0XmkvmLc3ZX1SAv377Cpq0IsdnkM07tImlGpoxrFLGVknHxXA3KrG7CH8W6vqDMdkHcMjsAFKYe2YEwMdP13eXh6U7FVmxjhblIMcn2b3VvXsjqkGIxSsd8x97qmn+4dJaI4daBuMmuxOZeNwuAka2RER0lNX7KbNWddm0IvKA8u7hmNB4ckGkVx/Oc7qSja7thVfulwmrnH9kQF8+oXK/bhEwp9amggXhnT3RxIc+P6/Xh6Z7EpXNWs/x6RjBNoQayllXPhsixjVZi9swgpA2Y7/jowAVemxmBTuQsXU6B2VdWa/cC+mJCKPuGB+Mf2QvyNQi9mPY619gujulMp+OHqVTl4ZW8JQr3GmTW83IfpeGV0dyqSQPxT727hu/zOWKb9Q6ZdQvDr1Tl4LavUHNIj6HSl36TH4m9Mi5hz1jd78EVBpbGWBFmdN/eNx3V9YinwtTiBeaVwDtQZrX4ZWSKmc5jPqvnj3uP3TqQSemZXMf68UUt/vl/fzQ8NlVGsfwAGh4UaC9H7N/8QUB/Ylb2jMIHWsw0dXz+b8r/AurVA+Uhr5AIKjI5leFBKQvclrP0yIjquJIQdFfWmmfJ+tguPbavCNStKcdl3JfjdqlLctq4cj2ytZPu7GkuLak17XzwtBjgUaDTihPd24ZkNrAU9bC643daJlnSdM+tEuhf5kDzm/Lrm239a99bGf+aQolo2i+inDf90r+fapGdXQTkueWk5iuyDBBOC/HE3azhqIFNDtnaMl0M6/VLQX51d11oYh3Sk2RA2HQSdf7eKtbkmi+k9h4EUn3VkmnW8mcxyYSFN8E0VLt43HVHm0rt0X6awS7lJ0fRk7VxOodXhhE6c+obi1Dl9x8eFGSWh2vvd3DLTTHTiE2mnvJWl1Xgvx1oSLiHVsLfyQceoCVJyX/F93TnvabfanWwiyPLIpTLbx+aJvuv46zeusPe7lcBo8wLFqXTpN5xDy+iriWnIP7Ufck/phw3TMgypaSSEUZkp/5z4fiqkMsp21+LjkmKsqKhgxVrPPGo6APJoUiX5YGq3UG8lIYXw55ZKwkFTdaH53PamAoIOsz5EGTbnD/4yPRR/6BeGJ0ZH4bvpcbhtULipcdpEe34t8MKWEgx4dSs2UTACmal+FCjrDEMShV8HY+teisNsFW+TW+cX0bXI2hpWe/ppS1jtmmE2giSZXULrqEBMGCucOjlX7SrEze9ah2EKJ1FATqMJXiaBpX9b5CYJRlEwE1oLI9IRcBNpjt/azzqW6fbNedhe5TIHWUqAZd0ITC2Zy/qmhEujOwYsRXOmYgvSiaoxLMcoCn+VLDr+PhfjkPDJihJkASisjpjLtzegVj9JBE21Cvtb3qQDPZNDrQk5e9iUKWPaa5hOfV9QrNaBnM3J8ReUhpans1JVGz+TV7xX3qp/Y8XkdDw8pBue2lUE3/fWI3juevScvwW9P92MN/dZCssoyBbx/ZRICmO7y4W5JSXYWlNNpafm29GjcvL1sJhA/Dw9yuSfQH74F5sbD9u3zUA/y3qgNXEynYm6PtJIp1ViW8ONEJPWkcFqJZhk0INhV7kbE+Zsx28W7YFPLdui/KGO5aDDRmQ5aL9oWRcSdsdyMNaDSMJvX5utgikQluWgZ5b1oOMCjGKh8vF+V1aGLIu3l+3Gkm2NzTb8UUcI+llCIWFuSWrKiIEFKcpaxu0muUSM08U41cE4JT4MGyZn4INxvdg0q8OEJZn4z26dYaFOP+vwVSsWCTXziiShkxJynl+d2gWX9Yq24qaCU9z6xrFs9z81LNl0GP9zRyG+LKgw8Xq/qyulVSL6JBWiTtTVWZ8vjuiOpCA/xue24mPc+v6/Bifi7KQo5NAquHlzLkr5HSdNDnQtcvJC/k5e6NeY73v5e+eVYBQsv5lGC0hNrxKWyXfFldZuewwnxT6STZ0ZXa2+I/GTE9dPnVZWVWF+WRnymd/mKMgjTDqbdWBMEH7fv2nDfubfHBoJjZ2XrcGxKM5jwI6Pex4GTJuZ5qSUg4tCqeMoxcztKQq1XS//bC+GvLARm/dXIpTv+/M9ZwN5H9WAtmAbQafrWBGOoBvlwPumZoV1bykIK5xDzkE2skZ4YU4dkOtHLVzAJsibS5t2AEphrXp6QoRhaNO/0YIkHGJgQacql8wcBM+ZQ+E5gyR31hAUnzwAD1HwXskqRsr8jeg+bz2+0OlHFGYnDkM2TCu2Me4G6554bW8xpseHm7jdswbDddpg842vxmdge6ULQxdtwS0b9pl4G9/VtaA0Kk6qDNU0Okf1tO92Gitk74z+qJs1DMWnDETN6UPgZrxnJ0Xjt2v3IfmTjeagPydOE48No9rULLS/5aRZ9YWpM+x7b38nr/TXPCNnvpdTgstX7zX9LouPT0clv1/APKvj7/x7/wQ8t0fbksCM8miLb+84f6qk31BVX4evy8vMSdSyCo8U6Vh4nVL918FdTXNNYL5/Qtk/l9RUgAfCx4fWhCZVvc+A1uk7RxhaHHbx10X8/dYogxSDcSn0MuvvGxWPS/q0vknelqIanP1eJnLLNTvS6pRUPFZnpDomWbswHrGXGM1c0zVhbFf3/Kh1rzD2+04npjPSoc5OE1ZkX1vDp3rGGpyaeFiPGHx0/XR0i7badc+y5v/FcioPZ9JDS/BV631dEJIS+9J0zui+pbnVGkwcdBXWxOFBZIA/3hmbisnxEbh3Wx5uXGMfhyIonH6D7tuKXz2DgpLeWkeRvPVdXeicGsPEdnxtRNkUZythTF7a1611fDV+j2jpr/f0fsvf5byj4G39zp84Amj0p4SEIIRl4GTf4UCd5ZPiwvDQ0MTGTmTy/Yd0zmaTw+ogagOUlQy9ofNOepknRwFSCsaCYG1da2p9dRw2dSBqL962IEFV34OnthauapLLjVi2uU9Jj8bvxyXj/mmpePiU3rhvejquO7Y7ZvaJRRz9axmupqYW9YqfpL4JWQvGYpDLe/VByLLwthwcMucnk8w9tbAsDG06vYk1WEF504mqMou1360lyK2QETI6YnyRmLnxms/ptPpeS1I4U7Yt/fRMj+17hXHCOcLaLLwXNYYlWvN30m4EkNdGOE3gpjAtqTHOVvwEx7+ln/EnteWvys6J1/t3Oe+09zt/4uSmfGyvrMBeV41pOpQfBhWQl2d2i8BTI5K8lcQbVBCnHkxJOJBFMZ3WxCf2/RHHopxqnLMwhylTjWTX9hQsudrJ/b7ju+HS/q2fNZFZVI0X1+bhpIwuGJUcTvkSR3QMVbX1eH1VFu6ctxm7CirNalJZDqqRmiyFlvdKI19WGvXMEJ/Jjx51rjosumsWJg6wzpKS6X3q19uRS6XUaq18tMDkBPMH6QDVoVGhmJtTjHfYfPlfrVU7YSHAzw/hgcFGL3YE4loNkd/ZLx6/S4uzHhLk7XupIG60bw8Khk+TophGRTHffnbEsTC7EufM38ePWQInE1+CKUWhWZJ/PT4JVwy1evvbQg6bHrct2IHX1+aYfg7nfSkcNWEmpnXBA6cPwKBurTdhdlJRnP/MN/guM986O8QoBsVDT1uBOYrDUhBNCqPpGb9FS2XxX8/EhIHap8dSFKd8vc3MRmxNUWgeQWpoEOI0ikDBNgff8rlOR9xZWYvMCts60auHo2iULgc/pKLqxH8Hprx94B8UZPa3bw+y5MPIb3NHp2CCzvu1QV6+iEriJfu2Q+A7vaQoxtoWRdNYyRHE4n2VOPOjXWZWZNMMSQqg2rN07xrfA5cPt051aA0LthfhjBdXwU8ipozi+xJccxy6XJL6G6opxPefMRjXTdby+dbxz/mb8IfXVjCr7f4Hmxwlxhvzv9GicJ5JYfBaY/xLHzwPA3taPcaf5ZXhlK+2mE7XA9Q8w1+e1hVPj0w1IxfvZxebs/t1eGC34ECM7hJGN8Cc3X/58p14ZU9Bp0XQiY4jIID80sZCSvLU8XHheHtUCrray97Jz1l0TqGSWGseHAIoXylSS/sYyU7r0feHNNmOslq8sLkYJ72bifM/3GGGMHWyqTXfQROh6uBLV0fYmg7HNlBOU//6DzaakQpzqildM1rB95yRDWe0Q4J/+wfrsdGeDNQafje9P+6YNdj0k3jU96ARC9MPQddcW/dmGE79FAzjq/4JPaeQD+oejbjIplmkOhndxTRaCuZAUl4IWuvx82U78KsVO3HVyp04/estSHp3OYZ/ug6F9Ht5bDquSqdVpX4RvWMUE8mJS9fy837m7UfGMP4iXbcM0xY577SMW9dtfct5LiVqvkdqGaaj6WntO3beG7eln/NNh7z9vMmJ13nf+73W0qNw3t9t6d8a6Z3GOEnOt34oqmVz101SH583kV/vH9gNXx6X7q0ktLhTJ8QdspJwYKowagxN2+7IgdcGmryj9Qj7q+qwIr8GX7J5sTyvCiU1dagk4yt5gRQey4rgj2ImmgPQea/aX7W1c9zgX6em4crRlinfEh9szMPPX1uNSpr2sgKUP877jivLwvjxOxr1+DsVwY0nHbCnbyMU15hb3sUm1vDq8zCKivEqjbqQwjFTvmllNFodvFdn6vXnjcW9l1vTTTSVeDabHe/tK2rdEuA7P6dF8e9RaWbOQf95a6w5B95NBMaxaOIAc5L9PZuz8cd1e9hE8cPyqYMQE+iPKZ9vxgW0Xv6vTyKtGV/8fvVu/GNLtvlebFAAru/bDb9I7cqmTVPNop+yqawaf9m0D6/vKfQ6d5igp1aj/iwlDrcP6I6ebBY5ydGMwIe278cXtJJeGpvBZlUFZn69FZWa1MZvPz68Fy7tFY9fUtnpdzwzMo1p8KdVVYqpCzcglnE9Q+vpxMRoBNtNLEUtd2t5NX63Zjfm5ZQ0/X6W1d+GpuCmfkm4jn7rSqvwJN9PDWs6vHYbFfHVK3dhQW4JLqcivWdwT7MKU1C8G0qr8YvlmVhapCFlO17m6UNM67UZibhm1S428Vx4dnQahcbetYm0gd/6xfId5r0b+ibhlv7JiFSnNCF2XcbfLv8NJVXNy5Zx92L67h3SE7OSY8yqaPUBaIFcSW0d/rktF39jOcqC/MHgy3SrGUKrdmh0COYek8FytU53onzo4PILqCDeMg8OE5Q161BaRjiR9CGVRWg+FcAV3xUhm0qgjh/X/P4atwfV1JzqINT6B7GBmgJ+yhCSUQLMYdO0sO8tYZMAW34SbNWwpm+BrrkXs8zojV+N7W4S1BKPLtmJ389ZZ75nlAI/5yiIxuFMx6Vg12mF56Q+ePyScXYMB0JBr3r6czw1TwfhMYP5vvoqjIJQE8TEzQdiKbr6lps1RkJ0KD68azZG9E408WykMA5bsL5tpuC7P0+NN4oiu9qNAR+vblIUfCUy2B8PDEnB5Qyjg+1P/WqrYWDtlLR5xhCkhQWZKc9zqdBuXL/XTMNWWbhJtw3sTkFPRj6tnAuXZmK+BNBOhnZYeoSCcgmVgSZwnbRkM1YUab4DMIS/4YsJA8wciUeoFBRvFcPo5cAAfyO0tzFeMcW83FKc8e021KjGJP41LAXXUPjUVNpbVYvLKEjrmAeaWKX1PFK6XSnERRQY7R7moCuZ9vOJ/dEvIgS3b9yHOzbQApbwMZ4/8XfcRRI+ojK4lHHma6o8vSdT4XxwbB/TSy++eW53AX5HRVnO+BXgkrQ4Kq9U438R8+ClXfkww9SM937+/uvscnqFyvJXVBhlzCvl/Tk9YvE8FYejzB7YkoM/M03aXkCjUb9OT2T+pZhz7M/7bjvey2JFoHiZhidG9MKVaQl4i8/0+ytM3gkenN+rK/7DeFUmJy/ZgnUtlczRAtOl9TiPMi8uZZk7IN9+RHnWfhLF9qPDhhSFmh7MP5/FdD7WdXyQH2YkBmFbsQt7y1zIK3ehrNqFWlct/GiKB3vqEUgTx58MpCaEQ6ZZYZNmSer0amtCk9sejnTuLVckUz/IpKB11EoxsZmhOQwaztQMS5lW3sOZZiiTguxDK0ffrDWM1B5ozfAdmYy+JD++q9+lJoYVj45OtaZ1a/aoDmnWTM6LpwxsVBLCnWR6pctwW1tkQ0uwS84cjYZzjoHnnHHwnDsOpaePYjsywjB56kdrsIFCJ0Z2U+hkrQjPkflltWRWuFBBRtb3TqIASUlIIGcu2UolUWrVKGJmktZaXMo4/70zn2Xpj/tZC2vOhVYpPjki1SiJv27KNrWtLEPrPWsZ+R1r9+CZHdbiKgN6t/w9qvknLN6ErwvKUc40aXGW/LRwK6fKZdzu4cE4KSkG1/VPMjW7FJZwBp95x+fo2FUllTj/2+3Ip0I1v8XHFwupqO7fmmv8vy6swFUrdpll+safAvj89ny8LSEmFK8ff0Oz9BIfUoHKAioTT5h4ffDG3kKjPIRP+I3rV++BptdbysAHj+/YjzcZrxTJ9IQo846UzyU9442SWMq0/JYKK4hpjA8JtCnIKPQ5fK8776+ilWfec9JytIjpnhAdg6f7DsDkmKbd2agk1P6+/UgoCQfMnUbczA/k6OKqPpHMpEDUUDtqroEzo1GC6a0c/HjvKAfdq32vcM5cBWdtRaOCkL9NutaMx7B21q93CfVHIKt7xSvl0Di3QdcSahIjM0Jv+hpoHcTa6xDaQhmbEAuW72LziM0hKggTp5SBlILSyjQ5R/sbl3lw/JAe+NPPjrNjAJmtyDCTyb7WCtCbCFkU0W8vg+9r38DntW8tev070xx5SdO1hRbvCGsplM2ek5GHRFl9JIVk/jUllnJpHoZEBbDJXmTVgzV6OJleDKzOU2G9lJIt4M2INbX2ojA4wM/CPv4WM8qjyVeOHxl2XEw49swcAffsMXj7mN5sQgQZS0bCs1wWjYNW4tR2Bg3e8Yko9LKgBMmx09/j/a5WKwuBVALWCJZNNmSRaYVk87RaK3uNfytxNjAtsiYEawtEEllkdBdrung88/C+wT3w0LCe+MfQJnqS1obWzbxORbSa1kSz9BxpYvpTg4PxSN+++HX37kaIv9lXg8IaK91UEBr+e5GWwOEdGtoCjM9a6yGwHbOVzrVUFtqiG08dn4ihUX5wq3+AQu4oA5E6J80iLLryM4rArKewrQfnme1KMThKxJlKrclQfjRb49sR7OHqPAz2MxO0LEVhCbYRbsVl4rU7IEk0hnBMRvtDrdc+vgh7corMBCqzEMxWEHW8txSE1XeiJof8+9Cce/GPpyHCbvdpSPNKmp3qNzJorSAdsiF2Uy1p1YY2GQH3YuBG4h+5QrPnJDLIl/kVpuJU0+TM5GijFFqGiSEzn5pkre/7qqDCKKqtpTWNyuMy/ibNwzAS6PWeatH+EU19BAaOv4gwv8X7Gd8bEBGKd4/rjR5URtMWb8bYT9bhse15WJxXjpWsgfdTOTfC+X0i648F51lLctCqn/ljoZlfW8+9SPBOS0sS5CqzWVaL9lud5OHMtz/QCrnwm0xc+N2OZnQR6Tw+f3pHvpWEI03M6y7+/vhLRjruzchAbECAUU4C9Ru+zqphU9G6p2z3pfM4+djqfPl+EMc2we70uFrXkYG+eOfEFHOQTn1NrVEUGrmwlIPbLMCSYjAKwigJSymYUQkKrZl5aci6thSE/Q6v3RR+NTtSY5uWubbEECqK0wcnsQqwmhyO5eCMWOhez401QMUzOjUWs8a0Psm0jG3fKTe+jhc+WWsmXznNCsd6MKMehnGsjFYnaUpiDBY/8DP0SrRGjrPJ8Cct3oKSan5XwcRE7ZEVlYWOhDdkRNFCy3eobL4mw55MYVQt/PK4DLw3vh9GRoVCakx9BNdmJGDnqcMwsWsknmfz47LvMq13+btO+2KrqeGn8/fknzEST4xMxTndu+Ds7jF4alQqcmeNRL9IL0Xh/W0HB/wOH2Qxb4tl3hM39OuGXmx6iKn7UJk9NzYdd7PGFZTvRjl6vWvQVt545197/i3f1zeEg8brnRYvcuC8z/je3lOAq5btNJ2pu2cOx/Pj0jA+LtzkeRd/P/Nbz2E+ntejiyW1LeP8PkRejPL1wy1pvfBU/35IDwlpbJ46UHdImcuD5bm1Rv8LVBZTydN/su4OH4yj9d4WelxK0kiIJk/iF+9vw/tbCs1qR9MJyWfq8Guseb1ceTr3zrXTiSnXeUcTp6KD/XHXKQNwwegUxIS1eg6/eefm15fjnrlrzL3mSzECJcR2+E0qkjOOzcB/rpmKKLvmd1BNBr7lP1/g4fdWWmkijEsyd/Yzb6hPYtLoNLx965mIsWtYdThOXrAJOytocHWkk4rxHhsfgYtT40yP+B3r9qFaGXcw8L3bB3VHD63gZM20OI81mTGBvaBoGFf/6BBcxPjHxGofCX+zx8HWshq8w6bRvOwSsw9Ea+9qlGgCFcnxTF9UoB/yaTV+RgW0IrcMjx6bjqv7JOClnQW49Ludps9BL53TswtOTe6Cr/LL8VRmnpV3XtDo1sweMbiwVxx6mY7YBqwqrsIT2/JoErtx8+Bk08fw9437zCZGSv+JSVE4q2cs01yNf23db9YjNIL5cGK3aJzfKxZrGM8/t+QamWkE4z+XltH0blFs2lTgyUxrAx39OZNpPYMKcAnT+m/mYTOh4vV5KbGYlhht3nt82/7meUT/S1LjMZXK9OOcErziNA0FE38DxlJBnMVvqHNYo1OKX1slbi+vwSd857P95Udm5IO/RaNbV6d0x9CIcPOdg8WqVtPYpCBkxDQOjaqNfBqNgK/Mg8MAZax3mxxPz2PoaGVZhO5fXLMf//fxNpN4Sj3/NykEXTvP5N+oQEjOtXH1jkYW6DqzIhWH6VykmxobjnPHpGDaoG4YRQGIpCnrjV00Zb/YlI3dZAAxsBZnHdcvEQN7xDYr6xwywOufb8ZD76zAruxi+AZYbVgnTW3BeDEdd102AX+6sKlPYnFuKWYu3Gp2ajpA8A4G53OH8tqhvOOEdX6X0tfee6rthJbKjhw2iU2ZORN7m87PWYu24P09do+/g46kS2GUFhPGKy2tves8E9qKs71vtvX+weLtqH9baRJMGP7xDnuovNEWyNvp4aG4MjUZ6WEhjX0qHYGyPsjfByemhiC0aUdtLf46i8rCdCscKii77R9SzABahPEqlcV03RdWuXHJG+uwKLPIjMdLqJQys4EKf4yjDKwVmVIQJg4l9MDhTOUww5m5Co1+liCrn0D9AwoTSHs1nFo7PSESfVl7JMWEIJo1ljqaZC0UlFRhB7X4+p15yON1tYtNEX7bz/RiW/G1pxwcqGk0sl8S3rljNnqwtnVw4/I9uHd1VnOB+YlCRyZ+NK0fpiVHGStnS2mNmU7ek/mZwSaHrLWVhZW4aPF2bPyhhvc6YYE8qspsSmIszk9JRKS/ZakcDlQX9I4JwJhuTRUtZUBWxfv27SHhoIrCAQOeRedZKgwjQWuyy3DRy6uwjTW8Nld1FINxSY5ysH68pUR0bYh+TcqBkfFaVoW58Qpn3ncUCMmZ2+BM3DJxmDB6an3PWCwKxTByjf9B4KGg9KAZ+tyNp2LyMK24t7A8rwKzP92K3RQmq73zPwIqYX+2qcMDdKSjr9l/U738VVTMlTSfDToVxA8HSnW3sGBclN4No+OjjAg0jvAcJvS29vCY2DMYsfbO+ZSPL6koxpubQ0SHFYUDvnAnnT9RYZj3NuSU4eevrMDSXUWmtmpUDl4C7gi7pRzsZ7I2bMG3wliuURjmsf0+n2t2p/W+10xJkqUUZM0wvBSDnsmvgzBTsnsn4onfnYTjBjVN+NpfWYvLP9mGj3YWI8T0vnWiE0cWmsgYEeSHU9ISMKVnvJk0drjWQ1uQVTEgNgDDEyyrgrJRTuccKot55sEhgHLfsSMFvcEP6hTzm3gphWF6TLQm4/75m/GPT7egvMpl925LuOk2Kg3byrCVgkONz6Qh7LBm2rdcmQvm2orHhPJSCg51FLIegoL88avTR+LPFx6PLl5DgdnlLlz54VZ8lFloatpOdOJIwXTik03jQoMwo3cCJvSMM81pdfgeLUgqdGTkqemhljzqmcfzABXFH6y7juOwFIU3GMGJdB6nwmgck8wtrcaTi7bikU83mf4D2R7mdPBGheGlHIyQN1kgjoJwplKLLGXAS29FoQ/p4UHgkVqtr0d4ZAguP3Eorjt7LLrHm75ZA8Uwd30e/vjBVmwvrEJQpwXRiSMA8ayMbm1qNCIlFuP7JCA9ThO2rDNVfihI9sZ3D0JyROMIyHdM10mkQ5qxyffaPlLwUMCIQkm/5OXNTETjjCdlysqdBXj1q+144+tMZOXT+rG1qHSHZturOeGsC5HVIel1lAEVkQmrjBfxj7lvCeMnJSNi7sTGhOK8iQNw7oT+plnh20qbW2nbV1LDdPgcsc7qTnRC0Hqd6NBA9Zw57P5fgyY+O8dFUk6KKJ/DSXvMgw6Cctj6kYLfB0yMP2kqLzVx62Qm6oCZYZv2FmHZ1v1YvWM/1u7Ix5a9hcgpLDejHQYSeKkK4wqOS+iSP7wLrYT+KXEYmtYVw2nOje2bZO79W2k2MD2aklhF6lQJnfj/GRIOnVC+0brtGCg/Bx4peDRAjSQtdjo/OIO3uj5qO37zG5oh8zVJY8dzmSlm/UonOtGJw8NRsSgOBRTqONJQXvYn9SF1I2kZnDoStPpJXbZKo0wN7Rsnq0CT7guobPbR3Uxaxzg2UiFYCxk60YlOHFF4PJ60/wfLh/AJuJPfBwAAAABJRU5ErkJggg==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7" name="Google Shape;86;p22"/>
          <p:cNvSpPr txBox="1">
            <a:spLocks noGrp="1"/>
          </p:cNvSpPr>
          <p:nvPr>
            <p:ph type="title"/>
          </p:nvPr>
        </p:nvSpPr>
        <p:spPr>
          <a:xfrm>
            <a:off x="651226" y="1553503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>
                <a:latin typeface="Avenir Book" charset="0"/>
                <a:ea typeface="Avenir Book" charset="0"/>
                <a:cs typeface="Avenir Book" charset="0"/>
                <a:sym typeface="Arial"/>
              </a:rPr>
              <a:t>The new courses</a:t>
            </a:r>
            <a:endParaRPr b="1" u="sng">
              <a:latin typeface="Avenir Book" charset="0"/>
              <a:ea typeface="Avenir Book" charset="0"/>
              <a:cs typeface="Avenir Book" charset="0"/>
              <a:sym typeface="Arial"/>
            </a:endParaRPr>
          </a:p>
        </p:txBody>
      </p:sp>
      <p:sp>
        <p:nvSpPr>
          <p:cNvPr id="8" name="Google Shape;87;p22"/>
          <p:cNvSpPr txBox="1">
            <a:spLocks/>
          </p:cNvSpPr>
          <p:nvPr/>
        </p:nvSpPr>
        <p:spPr bwMode="auto">
          <a:xfrm>
            <a:off x="218126" y="2852935"/>
            <a:ext cx="3994500" cy="179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spcFirstLastPara="1" vert="horz" wrap="square" lIns="91425" tIns="91425" rIns="91425" bIns="914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72"/>
              </a:spcBef>
              <a:spcAft>
                <a:spcPts val="0"/>
              </a:spcAft>
              <a:buFont typeface="Arial" charset="0"/>
              <a:buNone/>
            </a:pPr>
            <a:r>
              <a:rPr lang="en">
                <a:latin typeface="Avenir Book" charset="0"/>
                <a:ea typeface="Avenir Book" charset="0"/>
                <a:cs typeface="Avenir Book" charset="0"/>
                <a:sym typeface="Arial"/>
              </a:rPr>
              <a:t>Mathematics </a:t>
            </a:r>
          </a:p>
          <a:p>
            <a:pPr marL="0" indent="0" algn="ctr">
              <a:spcBef>
                <a:spcPts val="672"/>
              </a:spcBef>
              <a:spcAft>
                <a:spcPts val="0"/>
              </a:spcAft>
              <a:buFont typeface="Arial" charset="0"/>
              <a:buNone/>
            </a:pPr>
            <a:r>
              <a:rPr lang="en" b="1">
                <a:latin typeface="Avenir Book" charset="0"/>
                <a:ea typeface="Avenir Book" charset="0"/>
                <a:cs typeface="Avenir Book" charset="0"/>
                <a:sym typeface="Arial"/>
              </a:rPr>
              <a:t>Analysis &amp; Approaches</a:t>
            </a:r>
          </a:p>
          <a:p>
            <a:pPr marL="0" indent="0" algn="ctr">
              <a:spcBef>
                <a:spcPts val="672"/>
              </a:spcBef>
              <a:spcAft>
                <a:spcPts val="0"/>
              </a:spcAft>
              <a:buFont typeface="Arial" charset="0"/>
              <a:buNone/>
            </a:pPr>
            <a:r>
              <a:rPr lang="en">
                <a:latin typeface="Avenir Book" charset="0"/>
                <a:ea typeface="Avenir Book" charset="0"/>
                <a:cs typeface="Avenir Book" charset="0"/>
                <a:sym typeface="Arial"/>
              </a:rPr>
              <a:t>(HL/SL)</a:t>
            </a:r>
          </a:p>
        </p:txBody>
      </p:sp>
      <p:sp>
        <p:nvSpPr>
          <p:cNvPr id="9" name="Google Shape;88;p22"/>
          <p:cNvSpPr txBox="1">
            <a:spLocks/>
          </p:cNvSpPr>
          <p:nvPr/>
        </p:nvSpPr>
        <p:spPr>
          <a:xfrm>
            <a:off x="4330726" y="2852936"/>
            <a:ext cx="4550100" cy="17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672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Avenir Book" charset="0"/>
                <a:ea typeface="Avenir Book" charset="0"/>
                <a:cs typeface="Avenir Book" charset="0"/>
                <a:sym typeface="Arial"/>
              </a:rPr>
              <a:t>Mathematics</a:t>
            </a:r>
          </a:p>
          <a:p>
            <a:pPr marL="0" indent="0" algn="ctr">
              <a:spcBef>
                <a:spcPts val="672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latin typeface="Avenir Book" charset="0"/>
                <a:ea typeface="Avenir Book" charset="0"/>
                <a:cs typeface="Avenir Book" charset="0"/>
                <a:sym typeface="Arial"/>
              </a:rPr>
              <a:t>Applications &amp; Interpretations</a:t>
            </a:r>
          </a:p>
          <a:p>
            <a:pPr marL="0" indent="0" algn="ctr">
              <a:spcBef>
                <a:spcPts val="672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Avenir Book" charset="0"/>
                <a:ea typeface="Avenir Book" charset="0"/>
                <a:cs typeface="Avenir Book" charset="0"/>
                <a:sym typeface="Arial"/>
              </a:rPr>
              <a:t>(HL/SL)</a:t>
            </a:r>
          </a:p>
        </p:txBody>
      </p:sp>
      <p:pic>
        <p:nvPicPr>
          <p:cNvPr id="10" name="Google Shape;8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050" y="279174"/>
            <a:ext cx="2815169" cy="857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469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24"/>
          <p:cNvGraphicFramePr/>
          <p:nvPr>
            <p:extLst>
              <p:ext uri="{D42A27DB-BD31-4B8C-83A1-F6EECF244321}">
                <p14:modId xmlns:p14="http://schemas.microsoft.com/office/powerpoint/2010/main" val="1771619929"/>
              </p:ext>
            </p:extLst>
          </p:nvPr>
        </p:nvGraphicFramePr>
        <p:xfrm>
          <a:off x="847801" y="1632300"/>
          <a:ext cx="7419925" cy="416043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0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8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 b="1"/>
                        <a:t>Analysis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800" b="1"/>
                    </a:p>
                    <a:p>
                      <a:pPr marL="274320" lvl="0" indent="-2254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Emphasis on generalisation and proof</a:t>
                      </a:r>
                    </a:p>
                    <a:p>
                      <a:pPr marL="274320" lvl="0" indent="-2254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Emphasis on calculus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/>
                        <a:t>Applications</a:t>
                      </a:r>
                      <a:endParaRPr lang="en-US" sz="1800" b="1"/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800" b="1"/>
                    </a:p>
                    <a:p>
                      <a:pPr marL="274320" lvl="0" indent="-2254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Emphasis on technology and practical problem solving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  <a:p>
                      <a:pPr marL="274320" lvl="0" indent="-2254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Emphasis on statistics and modelling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1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SL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Similar to current SL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New course</a:t>
                      </a:r>
                      <a:endParaRPr/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0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HL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Similar to current HL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SL Analysis content and more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New course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SL Applications content and more</a:t>
                      </a:r>
                      <a:endParaRPr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" name="Google Shape;102;p24"/>
          <p:cNvSpPr txBox="1"/>
          <p:nvPr/>
        </p:nvSpPr>
        <p:spPr>
          <a:xfrm>
            <a:off x="693588" y="502670"/>
            <a:ext cx="7728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2400" b="1" u="sng">
                <a:latin typeface="Avenir Book" charset="0"/>
                <a:ea typeface="Avenir Book" charset="0"/>
                <a:cs typeface="Avenir Book" charset="0"/>
              </a:rPr>
              <a:t>IB Mathematics Course Structure from August 2019 </a:t>
            </a:r>
            <a:endParaRPr sz="2400" b="1" u="sng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03" name="Google Shape;103;p24"/>
          <p:cNvSpPr txBox="1"/>
          <p:nvPr/>
        </p:nvSpPr>
        <p:spPr>
          <a:xfrm>
            <a:off x="847801" y="5762250"/>
            <a:ext cx="7419900" cy="1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>
                <a:latin typeface="Avenir Book" charset="0"/>
                <a:ea typeface="Avenir Book" charset="0"/>
                <a:cs typeface="Avenir Book" charset="0"/>
              </a:rPr>
              <a:t>Increased emphasis on investigation, problem solving and modelling  </a:t>
            </a:r>
            <a:endParaRPr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538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24"/>
          <p:cNvGraphicFramePr/>
          <p:nvPr>
            <p:extLst>
              <p:ext uri="{D42A27DB-BD31-4B8C-83A1-F6EECF244321}">
                <p14:modId xmlns:p14="http://schemas.microsoft.com/office/powerpoint/2010/main" val="1004643308"/>
              </p:ext>
            </p:extLst>
          </p:nvPr>
        </p:nvGraphicFramePr>
        <p:xfrm>
          <a:off x="847801" y="1632300"/>
          <a:ext cx="7419925" cy="412995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000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7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5117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Analysis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b="1"/>
                    </a:p>
                    <a:p>
                      <a:pPr marL="274320" lvl="0" indent="-2254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Emphasis on </a:t>
                      </a:r>
                      <a:r>
                        <a:rPr lang="en-GB" err="1">
                          <a:solidFill>
                            <a:schemeClr val="dk1"/>
                          </a:solidFill>
                        </a:rPr>
                        <a:t>generalisation</a:t>
                      </a:r>
                      <a:r>
                        <a:rPr lang="en-GB">
                          <a:solidFill>
                            <a:schemeClr val="dk1"/>
                          </a:solidFill>
                        </a:rPr>
                        <a:t> and proof</a:t>
                      </a:r>
                    </a:p>
                    <a:p>
                      <a:pPr marL="274320" lvl="0" indent="-2254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Emphasis on calculus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GB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/>
                        <a:t>Applications</a:t>
                      </a:r>
                    </a:p>
                    <a:p>
                      <a:pPr marL="274320" lvl="0" indent="-2254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Emphasis on technology and practical problem solving</a:t>
                      </a:r>
                    </a:p>
                    <a:p>
                      <a:pPr marL="274320" lvl="0" indent="-225425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Char char="●"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Emphasis on statistics and modelling</a:t>
                      </a:r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3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SL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400">
                          <a:solidFill>
                            <a:schemeClr val="tx1"/>
                          </a:solidFill>
                        </a:rPr>
                        <a:t>Prove it</a:t>
                      </a:r>
                      <a:endParaRPr sz="54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5400">
                          <a:solidFill>
                            <a:schemeClr val="tx1"/>
                          </a:solidFill>
                        </a:rPr>
                        <a:t>Use</a:t>
                      </a:r>
                      <a:r>
                        <a:rPr lang="en-US" sz="5400" baseline="0">
                          <a:solidFill>
                            <a:schemeClr val="tx1"/>
                          </a:solidFill>
                        </a:rPr>
                        <a:t> it</a:t>
                      </a:r>
                      <a:endParaRPr sz="540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3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HL</a:t>
                      </a:r>
                      <a:endParaRPr b="1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F9CB9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" name="Google Shape;102;p24"/>
          <p:cNvSpPr txBox="1"/>
          <p:nvPr/>
        </p:nvSpPr>
        <p:spPr>
          <a:xfrm>
            <a:off x="693588" y="502670"/>
            <a:ext cx="7728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2400" b="1" u="sng">
                <a:latin typeface="Avenir Book" charset="0"/>
                <a:ea typeface="Avenir Book" charset="0"/>
                <a:cs typeface="Avenir Book" charset="0"/>
              </a:rPr>
              <a:t>IB Mathematics Course Structure from August 2019 </a:t>
            </a:r>
            <a:endParaRPr sz="2400" b="1" u="sng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03" name="Google Shape;103;p24"/>
          <p:cNvSpPr txBox="1"/>
          <p:nvPr/>
        </p:nvSpPr>
        <p:spPr>
          <a:xfrm>
            <a:off x="847801" y="6115885"/>
            <a:ext cx="7419900" cy="14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">
                <a:latin typeface="Avenir Book" charset="0"/>
                <a:ea typeface="Avenir Book" charset="0"/>
                <a:cs typeface="Avenir Book" charset="0"/>
              </a:rPr>
              <a:t>Increased emphasis on investigation, problem solving and modelling  </a:t>
            </a:r>
            <a:endParaRPr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6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67506"/>
              </p:ext>
            </p:extLst>
          </p:nvPr>
        </p:nvGraphicFramePr>
        <p:xfrm>
          <a:off x="457200" y="836711"/>
          <a:ext cx="8363272" cy="54006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63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526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2800" b="1" u="sng">
                          <a:latin typeface="Avenir Book"/>
                          <a:ea typeface="Avenir Book" charset="0"/>
                          <a:cs typeface="Avenir Book" charset="0"/>
                        </a:rPr>
                        <a:t>Mathematics: Analysis</a:t>
                      </a:r>
                    </a:p>
                    <a:p>
                      <a:pPr algn="ctr"/>
                      <a:endParaRPr lang="en-US" sz="2000"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104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2000">
                          <a:latin typeface="Avenir Book" charset="0"/>
                          <a:ea typeface="Avenir Book" charset="0"/>
                          <a:cs typeface="Avenir Book" charset="0"/>
                        </a:rPr>
                        <a:t>For</a:t>
                      </a:r>
                      <a:r>
                        <a:rPr lang="en-US" sz="2000">
                          <a:latin typeface="Avenir Book" charset="0"/>
                          <a:ea typeface="Avenir Book" charset="0"/>
                          <a:cs typeface="Avenir Book" charset="0"/>
                        </a:rPr>
                        <a:t> students who wish to pursue studies in mathematics at university or subjects that have a large mathematical content; it is for students who enjoy </a:t>
                      </a:r>
                      <a:r>
                        <a:rPr lang="en-US" sz="2000">
                          <a:solidFill>
                            <a:srgbClr val="00B0F0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developing mathematical arguments</a:t>
                      </a:r>
                      <a:r>
                        <a:rPr lang="en-US" sz="2000">
                          <a:latin typeface="Avenir Book" charset="0"/>
                          <a:ea typeface="Avenir Book" charset="0"/>
                          <a:cs typeface="Avenir Book" charset="0"/>
                        </a:rPr>
                        <a:t>, problem solving and exploring real and </a:t>
                      </a:r>
                      <a:r>
                        <a:rPr lang="en-US" sz="2000">
                          <a:solidFill>
                            <a:srgbClr val="00B0F0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abstract</a:t>
                      </a:r>
                      <a:r>
                        <a:rPr lang="en-US" sz="2000">
                          <a:latin typeface="Avenir Book" charset="0"/>
                          <a:ea typeface="Avenir Book" charset="0"/>
                          <a:cs typeface="Avenir Book" charset="0"/>
                        </a:rPr>
                        <a:t> applications, with and without technology.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429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2000">
                          <a:latin typeface="Avenir Book" charset="0"/>
                          <a:ea typeface="Avenir Book" charset="0"/>
                          <a:cs typeface="Avenir Book" charset="0"/>
                        </a:rPr>
                        <a:t>Appropriate for pure mathematicians, engineers, scientists, economists, those with an interest in analytic methods. </a:t>
                      </a:r>
                    </a:p>
                    <a:p>
                      <a:pPr algn="ctr"/>
                      <a:endParaRPr lang="en-US" sz="2000"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332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437782"/>
              </p:ext>
            </p:extLst>
          </p:nvPr>
        </p:nvGraphicFramePr>
        <p:xfrm>
          <a:off x="457200" y="836711"/>
          <a:ext cx="8363272" cy="5688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63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56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" sz="2800" b="1" u="sng">
                          <a:solidFill>
                            <a:schemeClr val="tx1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Mathematics: Applications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200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139">
                <a:tc>
                  <a:txBody>
                    <a:bodyPr/>
                    <a:lstStyle/>
                    <a:p>
                      <a:pPr marL="1143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None/>
                      </a:pPr>
                      <a:r>
                        <a:rPr lang="en" sz="2000">
                          <a:solidFill>
                            <a:schemeClr val="tx1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For students who are interested in developing their mathematics for describing our world, </a:t>
                      </a:r>
                      <a:r>
                        <a:rPr lang="en" sz="2000">
                          <a:solidFill>
                            <a:srgbClr val="00B0F0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modelling</a:t>
                      </a:r>
                      <a:r>
                        <a:rPr lang="en" sz="2000">
                          <a:solidFill>
                            <a:schemeClr val="tx1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 and solving practical problems using </a:t>
                      </a:r>
                      <a:r>
                        <a:rPr lang="en" sz="2000">
                          <a:solidFill>
                            <a:srgbClr val="00B0F0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technology</a:t>
                      </a:r>
                      <a:r>
                        <a:rPr lang="en" sz="2000">
                          <a:solidFill>
                            <a:schemeClr val="tx1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. Students who take Applications will be those who enjoy mathematics best when seen in a </a:t>
                      </a:r>
                      <a:r>
                        <a:rPr lang="en" sz="2000">
                          <a:solidFill>
                            <a:srgbClr val="00B0F0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practical context</a:t>
                      </a:r>
                      <a:r>
                        <a:rPr lang="en" sz="2000">
                          <a:solidFill>
                            <a:schemeClr val="tx1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.</a:t>
                      </a:r>
                      <a:endParaRPr lang="en-US" sz="2000">
                        <a:solidFill>
                          <a:schemeClr val="tx1"/>
                        </a:solidFill>
                        <a:latin typeface="Avenir Book"/>
                        <a:ea typeface="Avenir Book" charset="0"/>
                        <a:cs typeface="Avenir Book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8821">
                <a:tc>
                  <a:txBody>
                    <a:bodyPr/>
                    <a:lstStyle/>
                    <a:p>
                      <a:pPr marL="11430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>
                          <a:solidFill>
                            <a:schemeClr val="tx1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Appropriate for </a:t>
                      </a:r>
                      <a:r>
                        <a:rPr lang="en" sz="2000">
                          <a:solidFill>
                            <a:schemeClr val="tx1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students who will go on to study subjects such as social sciences, statistics, business,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en" sz="2000">
                          <a:solidFill>
                            <a:schemeClr val="tx1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some economics courses, psychology and design</a:t>
                      </a:r>
                      <a:r>
                        <a:rPr lang="en-US" sz="2000">
                          <a:solidFill>
                            <a:schemeClr val="tx1"/>
                          </a:solidFill>
                          <a:latin typeface="Avenir Book"/>
                          <a:ea typeface="Avenir Book" charset="0"/>
                          <a:cs typeface="Avenir Book" charset="0"/>
                        </a:rPr>
                        <a:t>.</a:t>
                      </a:r>
                      <a:endParaRPr lang="en" sz="2000">
                        <a:solidFill>
                          <a:schemeClr val="tx1"/>
                        </a:solidFill>
                        <a:latin typeface="Avenir Book"/>
                        <a:ea typeface="Avenir Book" charset="0"/>
                        <a:cs typeface="Avenir Book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68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213;p39"/>
          <p:cNvGraphicFramePr/>
          <p:nvPr>
            <p:extLst>
              <p:ext uri="{D42A27DB-BD31-4B8C-83A1-F6EECF244321}">
                <p14:modId xmlns:p14="http://schemas.microsoft.com/office/powerpoint/2010/main" val="466478359"/>
              </p:ext>
            </p:extLst>
          </p:nvPr>
        </p:nvGraphicFramePr>
        <p:xfrm>
          <a:off x="457200" y="1054869"/>
          <a:ext cx="8229602" cy="453437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30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2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046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latin typeface="Avenir Book" charset="0"/>
                          <a:ea typeface="Avenir Book" charset="0"/>
                          <a:cs typeface="Avenir Book" charset="0"/>
                        </a:rPr>
                        <a:t>Analysis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91425" marR="91425" marT="91425" marB="91425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latin typeface="Avenir Book" charset="0"/>
                          <a:ea typeface="Avenir Book" charset="0"/>
                          <a:cs typeface="Avenir Book" charset="0"/>
                        </a:rPr>
                        <a:t>Applications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195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Avenir Book" charset="0"/>
                          <a:ea typeface="Avenir Book" charset="0"/>
                          <a:cs typeface="Avenir Book" charset="0"/>
                        </a:rPr>
                        <a:t>SL</a:t>
                      </a:r>
                      <a:endParaRPr b="1"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Avenir Book" charset="0"/>
                          <a:ea typeface="Avenir Book" charset="0"/>
                          <a:cs typeface="Avenir Book" charset="0"/>
                        </a:rPr>
                        <a:t>Exploration 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(IA) </a:t>
                      </a:r>
                      <a:r>
                        <a:rPr lang="en">
                          <a:latin typeface="Avenir Book" charset="0"/>
                          <a:ea typeface="Avenir Book" charset="0"/>
                          <a:cs typeface="Avenir Book" charset="0"/>
                        </a:rPr>
                        <a:t>- 20%</a:t>
                      </a:r>
                      <a:endParaRPr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latin typeface="Avenir Book" charset="0"/>
                          <a:ea typeface="Avenir Book" charset="0"/>
                          <a:cs typeface="Avenir Book" charset="0"/>
                        </a:rPr>
                        <a:t>Exam paper 1: </a:t>
                      </a:r>
                      <a:r>
                        <a:rPr lang="en" b="1">
                          <a:latin typeface="Avenir Book" charset="0"/>
                          <a:ea typeface="Avenir Book" charset="0"/>
                          <a:cs typeface="Avenir Book" charset="0"/>
                        </a:rPr>
                        <a:t>non calculator</a:t>
                      </a:r>
                      <a:r>
                        <a:rPr lang="en">
                          <a:latin typeface="Avenir Book" charset="0"/>
                          <a:ea typeface="Avenir Book" charset="0"/>
                          <a:cs typeface="Avenir Book" charset="0"/>
                        </a:rPr>
                        <a:t> - 40%</a:t>
                      </a:r>
                      <a:endParaRPr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Exam paper 2: calculator -  40%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91425" marR="91425" marT="91425" marB="91425">
                    <a:solidFill>
                      <a:srgbClr val="FCE5C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Exploration (IA) - 20%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Exam paper 1: calculator - 40%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Exam paper 2: calculator -  40%</a:t>
                      </a:r>
                      <a:endParaRPr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91425" marR="91425" marT="91425" marB="91425"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5195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latin typeface="Avenir Book" charset="0"/>
                          <a:ea typeface="Avenir Book" charset="0"/>
                          <a:cs typeface="Avenir Book" charset="0"/>
                        </a:rPr>
                        <a:t>HL</a:t>
                      </a:r>
                      <a:endParaRPr b="1"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Exploration (IA) - 20%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Exam paper 1: </a:t>
                      </a:r>
                      <a:r>
                        <a:rPr lang="en" b="1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non calculator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- 30%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Exam paper 2: calculator -  30%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Exam paper 3: problem solving / reasoning, calculator - 20%</a:t>
                      </a:r>
                      <a:endParaRPr b="1"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91425" marR="91425" marT="91425" marB="91425">
                    <a:solidFill>
                      <a:srgbClr val="F9CB9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Exploration (IA) - 20%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Exam paper 1: calculator - 30%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Exam paper 2: calculator -  30%</a:t>
                      </a:r>
                      <a:endParaRPr>
                        <a:solidFill>
                          <a:schemeClr val="dk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Exam paper 3: problem solving / reasoning, calculator - 20%</a:t>
                      </a:r>
                      <a:endParaRPr b="1"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91425" marR="91425" marT="91425" marB="91425">
                    <a:solidFill>
                      <a:srgbClr val="B6D7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0198" y="6021288"/>
            <a:ext cx="8483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</a:pPr>
            <a:r>
              <a:rPr lang="en-US" sz="2400">
                <a:solidFill>
                  <a:schemeClr val="dk1"/>
                </a:solidFill>
                <a:latin typeface="Avenir Book" charset="0"/>
                <a:ea typeface="Avenir Book" charset="0"/>
                <a:cs typeface="Avenir Book" charset="0"/>
              </a:rPr>
              <a:t>The c</a:t>
            </a:r>
            <a:r>
              <a:rPr lang="en" sz="2400" err="1">
                <a:solidFill>
                  <a:schemeClr val="dk1"/>
                </a:solidFill>
                <a:latin typeface="Avenir Book" charset="0"/>
                <a:ea typeface="Avenir Book" charset="0"/>
                <a:cs typeface="Avenir Book" charset="0"/>
              </a:rPr>
              <a:t>ourses</a:t>
            </a:r>
            <a:r>
              <a:rPr lang="en" sz="2400">
                <a:solidFill>
                  <a:schemeClr val="dk1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en-US" sz="2400">
                <a:solidFill>
                  <a:schemeClr val="dk1"/>
                </a:solidFill>
                <a:latin typeface="Avenir Book" charset="0"/>
                <a:ea typeface="Avenir Book" charset="0"/>
                <a:cs typeface="Avenir Book" charset="0"/>
              </a:rPr>
              <a:t>are </a:t>
            </a:r>
            <a:r>
              <a:rPr lang="en" sz="2400">
                <a:solidFill>
                  <a:schemeClr val="dk1"/>
                </a:solidFill>
                <a:latin typeface="Avenir Book" charset="0"/>
                <a:ea typeface="Avenir Book" charset="0"/>
                <a:cs typeface="Avenir Book" charset="0"/>
              </a:rPr>
              <a:t>designed by IB to be equivalent in </a:t>
            </a:r>
            <a:r>
              <a:rPr lang="en" sz="2400" err="1">
                <a:solidFill>
                  <a:schemeClr val="dk1"/>
                </a:solidFill>
                <a:latin typeface="Avenir Book" charset="0"/>
                <a:ea typeface="Avenir Book" charset="0"/>
                <a:cs typeface="Avenir Book" charset="0"/>
              </a:rPr>
              <a:t>rigour</a:t>
            </a:r>
            <a:r>
              <a:rPr lang="en-US" sz="2400">
                <a:solidFill>
                  <a:schemeClr val="dk1"/>
                </a:solidFill>
                <a:latin typeface="Avenir Book" charset="0"/>
                <a:ea typeface="Avenir Book" charset="0"/>
                <a:cs typeface="Avenir Book" charset="0"/>
              </a:rPr>
              <a:t>.</a:t>
            </a:r>
            <a:r>
              <a:rPr lang="en" sz="2400">
                <a:solidFill>
                  <a:schemeClr val="dk1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6730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How do I decide?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cs typeface="Calibri"/>
              </a:rPr>
              <a:t>What does my Mathematics teacher recommend?</a:t>
            </a:r>
          </a:p>
          <a:p>
            <a:endParaRPr lang="en-US" sz="2800">
              <a:cs typeface="Calibri"/>
            </a:endParaRPr>
          </a:p>
          <a:p>
            <a:r>
              <a:rPr lang="en-US" sz="2800" dirty="0"/>
              <a:t>Which parts of Mathematics IGCSE do I enjoy most?</a:t>
            </a:r>
            <a:endParaRPr lang="en-US">
              <a:cs typeface="Calibri"/>
            </a:endParaRPr>
          </a:p>
          <a:p>
            <a:endParaRPr lang="en-US" sz="2800"/>
          </a:p>
          <a:p>
            <a:r>
              <a:rPr lang="en-US" sz="2800" dirty="0"/>
              <a:t>What would you like to study after IB?</a:t>
            </a:r>
            <a:endParaRPr lang="en-US" sz="2800" dirty="0">
              <a:cs typeface="Calibri"/>
            </a:endParaRPr>
          </a:p>
          <a:p>
            <a:endParaRPr lang="en-US" sz="2800"/>
          </a:p>
          <a:p>
            <a:r>
              <a:rPr lang="en-US" sz="2800" dirty="0"/>
              <a:t>What is your expected level of attainment?</a:t>
            </a:r>
            <a:endParaRPr lang="en-US" sz="2800" dirty="0">
              <a:cs typeface="Calibri"/>
            </a:endParaRPr>
          </a:p>
          <a:p>
            <a:endParaRPr lang="en-US" sz="2800" dirty="0">
              <a:cs typeface="Calibri"/>
            </a:endParaRPr>
          </a:p>
          <a:p>
            <a:pPr marL="0" indent="0">
              <a:buNone/>
            </a:pPr>
            <a:endParaRPr lang="en-US" sz="2800" dirty="0">
              <a:cs typeface="Calibri"/>
            </a:endParaRPr>
          </a:p>
          <a:p>
            <a:endParaRPr lang="en-US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9045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/>
              <a:t>How will the school support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3898"/>
            <a:ext cx="8229600" cy="4525963"/>
          </a:xfrm>
        </p:spPr>
        <p:txBody>
          <a:bodyPr/>
          <a:lstStyle/>
          <a:p>
            <a:r>
              <a:rPr lang="en-US" sz="2600" dirty="0"/>
              <a:t>Options evening </a:t>
            </a:r>
            <a:r>
              <a:rPr lang="mr-IN" sz="2600" dirty="0"/>
              <a:t>–</a:t>
            </a:r>
            <a:r>
              <a:rPr lang="en-US" sz="2600" dirty="0"/>
              <a:t> 6</a:t>
            </a:r>
            <a:r>
              <a:rPr lang="en-US" sz="2600" baseline="30000" dirty="0"/>
              <a:t>th</a:t>
            </a:r>
            <a:r>
              <a:rPr lang="en-US" sz="2600" dirty="0"/>
              <a:t> December 2018</a:t>
            </a:r>
            <a:r>
              <a:rPr lang="en-US" sz="2600" dirty="0">
                <a:cs typeface="Calibri"/>
              </a:rPr>
              <a:t> followed by Student Marketplace on 7th December Period 1</a:t>
            </a:r>
          </a:p>
          <a:p>
            <a:endParaRPr lang="en-US" sz="2600" dirty="0">
              <a:cs typeface="Calibri"/>
            </a:endParaRPr>
          </a:p>
          <a:p>
            <a:r>
              <a:rPr lang="en-US" sz="2600" dirty="0"/>
              <a:t>Mathematics teachers will recommend a course</a:t>
            </a:r>
            <a:endParaRPr lang="en-US" sz="2600" dirty="0">
              <a:cs typeface="Calibri"/>
            </a:endParaRPr>
          </a:p>
          <a:p>
            <a:endParaRPr lang="en-US" sz="2600" dirty="0">
              <a:cs typeface="Calibri"/>
            </a:endParaRPr>
          </a:p>
          <a:p>
            <a:r>
              <a:rPr lang="en-US" sz="2600" dirty="0"/>
              <a:t>Students who want to take HL without Additional Mathematics will be considered on a case by case basis and must take part in catch up sessions to ensure prior knowledge is equal</a:t>
            </a:r>
            <a:endParaRPr lang="en-US" sz="2600" dirty="0">
              <a:cs typeface="Calibri"/>
            </a:endParaRPr>
          </a:p>
          <a:p>
            <a:pPr marL="0" indent="0">
              <a:buNone/>
            </a:pPr>
            <a:endParaRPr lang="en-US" sz="2600" dirty="0">
              <a:cs typeface="Calibri"/>
            </a:endParaRPr>
          </a:p>
          <a:p>
            <a:r>
              <a:rPr lang="en-US" sz="2600" dirty="0">
                <a:cs typeface="Calibri"/>
              </a:rPr>
              <a:t>University counselling and IB DP Coordinator are available for advice</a:t>
            </a:r>
          </a:p>
        </p:txBody>
      </p:sp>
    </p:spTree>
    <p:extLst>
      <p:ext uri="{BB962C8B-B14F-4D97-AF65-F5344CB8AC3E}">
        <p14:creationId xmlns:p14="http://schemas.microsoft.com/office/powerpoint/2010/main" val="1167737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E76848AF5ED74FA3A7801C38115AE3" ma:contentTypeVersion="12" ma:contentTypeDescription="Create a new document." ma:contentTypeScope="" ma:versionID="dccc29b1e9755867480e41e9481a2465">
  <xsd:schema xmlns:xsd="http://www.w3.org/2001/XMLSchema" xmlns:xs="http://www.w3.org/2001/XMLSchema" xmlns:p="http://schemas.microsoft.com/office/2006/metadata/properties" xmlns:ns2="7d21e847-8b8c-47d1-94fe-dc4dc99aeb86" xmlns:ns3="89ae4778-a4cc-4f1b-9362-0f246a1fb714" targetNamespace="http://schemas.microsoft.com/office/2006/metadata/properties" ma:root="true" ma:fieldsID="e0026be871502034638fabcaa3d3b58b" ns2:_="" ns3:_="">
    <xsd:import namespace="7d21e847-8b8c-47d1-94fe-dc4dc99aeb86"/>
    <xsd:import namespace="89ae4778-a4cc-4f1b-9362-0f246a1fb71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21e847-8b8c-47d1-94fe-dc4dc99aeb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ae4778-a4cc-4f1b-9362-0f246a1fb7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1DFAE9-1939-43F9-9DD3-1D29631916F3}">
  <ds:schemaRefs>
    <ds:schemaRef ds:uri="2d956753-e049-42c4-a869-b1ed6fb7ccf5"/>
    <ds:schemaRef ds:uri="7bfe7456-3c77-4310-9a55-30ab92244d8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166D9DF-F05C-4D85-AB1F-1D4BB0D89418}">
  <ds:schemaRefs>
    <ds:schemaRef ds:uri="7d21e847-8b8c-47d1-94fe-dc4dc99aeb86"/>
    <ds:schemaRef ds:uri="89ae4778-a4cc-4f1b-9362-0f246a1fb7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1DAAEF4-F01F-4450-BAF9-86DA3BE8FE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(4:3)</PresentationFormat>
  <Slides>8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new courses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do I decide?</vt:lpstr>
      <vt:lpstr>How will the school support me?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Graham Wilson</dc:creator>
  <cp:keywords/>
  <dc:description/>
  <cp:revision>23</cp:revision>
  <dcterms:created xsi:type="dcterms:W3CDTF">2017-06-20T23:21:34Z</dcterms:created>
  <dcterms:modified xsi:type="dcterms:W3CDTF">2018-11-27T13:15:35Z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0x01010088E76848AF5ED74FA3A7801C38115AE3</vt:lpwstr>
  </property>
</Properties>
</file>